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  <p:embeddedFont>
      <p:font typeface="Poppins Light"/>
      <p:regular r:id="rId23"/>
      <p:bold r:id="rId24"/>
      <p:italic r:id="rId25"/>
      <p:boldItalic r:id="rId26"/>
    </p:embeddedFont>
    <p:embeddedFont>
      <p:font typeface="Poppins Black"/>
      <p:bold r:id="rId27"/>
      <p:boldItalic r:id="rId28"/>
    </p:embeddedFont>
    <p:embeddedFont>
      <p:font typeface="Poppins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PoppinsLight-bold.fntdata"/><Relationship Id="rId23" Type="http://schemas.openxmlformats.org/officeDocument/2006/relationships/font" Target="fonts/Poppins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Light-boldItalic.fntdata"/><Relationship Id="rId25" Type="http://schemas.openxmlformats.org/officeDocument/2006/relationships/font" Target="fonts/PoppinsLight-italic.fntdata"/><Relationship Id="rId28" Type="http://schemas.openxmlformats.org/officeDocument/2006/relationships/font" Target="fonts/PoppinsBlack-boldItalic.fntdata"/><Relationship Id="rId27" Type="http://schemas.openxmlformats.org/officeDocument/2006/relationships/font" Target="fonts/Poppins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oppins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b8fcb154d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b8fcb154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bb753530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3bb753530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a643b2ec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a643b2ec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bb753530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bb753530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a643b2ec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3a643b2ec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a643b2ec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3a643b2ec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a643b2e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3a643b2e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a643b2ec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a643b2ec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a643b2ec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3a643b2ec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highlight>
                  <a:schemeClr val="lt1"/>
                </a:highlight>
                <a:latin typeface="Poppins Light"/>
                <a:ea typeface="Poppins Light"/>
                <a:cs typeface="Poppins Light"/>
                <a:sym typeface="Poppins Light"/>
              </a:rPr>
              <a:t>Para obtener el dataset scrapeamos varias páginas de medios populares argentinos, y dentro de algunos de ellos también distintas secciones para obtener un dataset balanceado.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a643b2ec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3a643b2ec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a643b2ec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3a643b2ec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bc3866bb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3bc3866bb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bc3866b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bc3866b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450" y="-1100"/>
            <a:ext cx="9144000" cy="51435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21100" y="1406800"/>
            <a:ext cx="4697100" cy="18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64450" y="3382350"/>
            <a:ext cx="4815300" cy="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/>
          <p:nvPr/>
        </p:nvSpPr>
        <p:spPr>
          <a:xfrm>
            <a:off x="-1450" y="-1100"/>
            <a:ext cx="9144000" cy="51435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143200" y="-17775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5441175" y="-17775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 txBox="1"/>
          <p:nvPr>
            <p:ph idx="1" type="subTitle"/>
          </p:nvPr>
        </p:nvSpPr>
        <p:spPr>
          <a:xfrm>
            <a:off x="1223450" y="2865400"/>
            <a:ext cx="6694200" cy="45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Google Shape;132;p11"/>
          <p:cNvSpPr txBox="1"/>
          <p:nvPr>
            <p:ph hasCustomPrompt="1" type="title"/>
          </p:nvPr>
        </p:nvSpPr>
        <p:spPr>
          <a:xfrm>
            <a:off x="1223450" y="1756600"/>
            <a:ext cx="66942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1"/>
          <p:cNvSpPr/>
          <p:nvPr/>
        </p:nvSpPr>
        <p:spPr>
          <a:xfrm>
            <a:off x="5924575" y="-60250"/>
            <a:ext cx="2866200" cy="52614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>
            <a:off x="1223450" y="799300"/>
            <a:ext cx="6694200" cy="347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>
            <a:off x="1223450" y="550714"/>
            <a:ext cx="1350437" cy="275614"/>
          </a:xfrm>
          <a:custGeom>
            <a:rect b="b" l="l" r="r" t="t"/>
            <a:pathLst>
              <a:path extrusionOk="0" h="13567" w="96305">
                <a:moveTo>
                  <a:pt x="0" y="0"/>
                </a:moveTo>
                <a:lnTo>
                  <a:pt x="80381" y="0"/>
                </a:lnTo>
                <a:lnTo>
                  <a:pt x="96305" y="13512"/>
                </a:lnTo>
                <a:lnTo>
                  <a:pt x="0" y="135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36" name="Google Shape;136;p11"/>
          <p:cNvSpPr/>
          <p:nvPr/>
        </p:nvSpPr>
        <p:spPr>
          <a:xfrm>
            <a:off x="1325150" y="636975"/>
            <a:ext cx="101400" cy="10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 txBox="1"/>
          <p:nvPr/>
        </p:nvSpPr>
        <p:spPr>
          <a:xfrm>
            <a:off x="1495700" y="452313"/>
            <a:ext cx="1071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 I V 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" name="Google Shape;138;p11"/>
          <p:cNvSpPr/>
          <p:nvPr/>
        </p:nvSpPr>
        <p:spPr>
          <a:xfrm rot="10800000">
            <a:off x="8584550" y="973188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39" name="Google Shape;139;p11"/>
          <p:cNvSpPr/>
          <p:nvPr/>
        </p:nvSpPr>
        <p:spPr>
          <a:xfrm>
            <a:off x="-1687" y="-10175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 txBox="1"/>
          <p:nvPr>
            <p:ph type="title"/>
          </p:nvPr>
        </p:nvSpPr>
        <p:spPr>
          <a:xfrm>
            <a:off x="618100" y="458900"/>
            <a:ext cx="40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3">
            <a:hlinkClick/>
          </p:cNvPr>
          <p:cNvSpPr txBox="1"/>
          <p:nvPr>
            <p:ph hasCustomPrompt="1" idx="2" type="title"/>
          </p:nvPr>
        </p:nvSpPr>
        <p:spPr>
          <a:xfrm>
            <a:off x="800975" y="1652600"/>
            <a:ext cx="7152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13">
            <a:hlinkClick/>
          </p:cNvPr>
          <p:cNvSpPr txBox="1"/>
          <p:nvPr>
            <p:ph idx="1" type="subTitle"/>
          </p:nvPr>
        </p:nvSpPr>
        <p:spPr>
          <a:xfrm>
            <a:off x="1765631" y="1403888"/>
            <a:ext cx="25881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3" type="subTitle"/>
          </p:nvPr>
        </p:nvSpPr>
        <p:spPr>
          <a:xfrm>
            <a:off x="1765631" y="1794250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3">
            <a:hlinkClick/>
          </p:cNvPr>
          <p:cNvSpPr txBox="1"/>
          <p:nvPr>
            <p:ph hasCustomPrompt="1" idx="4" type="title"/>
          </p:nvPr>
        </p:nvSpPr>
        <p:spPr>
          <a:xfrm>
            <a:off x="800975" y="3453375"/>
            <a:ext cx="7152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" name="Google Shape;147;p13">
            <a:hlinkClick/>
          </p:cNvPr>
          <p:cNvSpPr txBox="1"/>
          <p:nvPr>
            <p:ph idx="5" type="subTitle"/>
          </p:nvPr>
        </p:nvSpPr>
        <p:spPr>
          <a:xfrm>
            <a:off x="1765632" y="3225838"/>
            <a:ext cx="25881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6" type="subTitle"/>
          </p:nvPr>
        </p:nvSpPr>
        <p:spPr>
          <a:xfrm>
            <a:off x="1765632" y="3614638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>
            <a:hlinkClick/>
          </p:cNvPr>
          <p:cNvSpPr txBox="1"/>
          <p:nvPr>
            <p:ph hasCustomPrompt="1" idx="7" type="title"/>
          </p:nvPr>
        </p:nvSpPr>
        <p:spPr>
          <a:xfrm>
            <a:off x="4729950" y="1654575"/>
            <a:ext cx="7152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13">
            <a:hlinkClick/>
          </p:cNvPr>
          <p:cNvSpPr txBox="1"/>
          <p:nvPr>
            <p:ph idx="8" type="subTitle"/>
          </p:nvPr>
        </p:nvSpPr>
        <p:spPr>
          <a:xfrm>
            <a:off x="5694607" y="1403888"/>
            <a:ext cx="25881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9" type="subTitle"/>
          </p:nvPr>
        </p:nvSpPr>
        <p:spPr>
          <a:xfrm>
            <a:off x="5694607" y="1802325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3">
            <a:hlinkClick/>
          </p:cNvPr>
          <p:cNvSpPr txBox="1"/>
          <p:nvPr>
            <p:ph hasCustomPrompt="1" idx="13" type="title"/>
          </p:nvPr>
        </p:nvSpPr>
        <p:spPr>
          <a:xfrm>
            <a:off x="4729950" y="3453374"/>
            <a:ext cx="7152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13">
            <a:hlinkClick/>
          </p:cNvPr>
          <p:cNvSpPr txBox="1"/>
          <p:nvPr>
            <p:ph idx="14" type="subTitle"/>
          </p:nvPr>
        </p:nvSpPr>
        <p:spPr>
          <a:xfrm>
            <a:off x="5706057" y="3216188"/>
            <a:ext cx="23592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idx="15" type="subTitle"/>
          </p:nvPr>
        </p:nvSpPr>
        <p:spPr>
          <a:xfrm>
            <a:off x="5694607" y="3609163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3"/>
          <p:cNvSpPr/>
          <p:nvPr/>
        </p:nvSpPr>
        <p:spPr>
          <a:xfrm>
            <a:off x="16700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3628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465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887015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906595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87622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1381" y="0"/>
            <a:ext cx="9206755" cy="5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/>
          <p:nvPr/>
        </p:nvSpPr>
        <p:spPr>
          <a:xfrm>
            <a:off x="-31375" y="0"/>
            <a:ext cx="9206700" cy="51789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 txBox="1"/>
          <p:nvPr>
            <p:ph type="title"/>
          </p:nvPr>
        </p:nvSpPr>
        <p:spPr>
          <a:xfrm>
            <a:off x="721100" y="2529575"/>
            <a:ext cx="3613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4"/>
          <p:cNvSpPr txBox="1"/>
          <p:nvPr>
            <p:ph idx="1" type="subTitle"/>
          </p:nvPr>
        </p:nvSpPr>
        <p:spPr>
          <a:xfrm>
            <a:off x="721100" y="3089800"/>
            <a:ext cx="3573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p14"/>
          <p:cNvSpPr txBox="1"/>
          <p:nvPr>
            <p:ph hasCustomPrompt="1" idx="2" type="title"/>
          </p:nvPr>
        </p:nvSpPr>
        <p:spPr>
          <a:xfrm>
            <a:off x="721100" y="1409235"/>
            <a:ext cx="1839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4"/>
          <p:cNvSpPr/>
          <p:nvPr/>
        </p:nvSpPr>
        <p:spPr>
          <a:xfrm rot="5400000">
            <a:off x="5692925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 rot="5400000">
            <a:off x="4739400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 rot="5400000">
            <a:off x="4363650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627260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"/>
          <p:cNvSpPr/>
          <p:nvPr/>
        </p:nvSpPr>
        <p:spPr>
          <a:xfrm>
            <a:off x="64684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61521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5"/>
          <p:cNvSpPr txBox="1"/>
          <p:nvPr>
            <p:ph type="title"/>
          </p:nvPr>
        </p:nvSpPr>
        <p:spPr>
          <a:xfrm>
            <a:off x="4809200" y="2529575"/>
            <a:ext cx="3613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6" name="Google Shape;176;p15"/>
          <p:cNvSpPr txBox="1"/>
          <p:nvPr>
            <p:ph idx="1" type="subTitle"/>
          </p:nvPr>
        </p:nvSpPr>
        <p:spPr>
          <a:xfrm>
            <a:off x="4809200" y="3089800"/>
            <a:ext cx="3573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15"/>
          <p:cNvSpPr txBox="1"/>
          <p:nvPr>
            <p:ph hasCustomPrompt="1" idx="2" type="title"/>
          </p:nvPr>
        </p:nvSpPr>
        <p:spPr>
          <a:xfrm>
            <a:off x="6550150" y="1409235"/>
            <a:ext cx="1839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5"/>
          <p:cNvSpPr/>
          <p:nvPr/>
        </p:nvSpPr>
        <p:spPr>
          <a:xfrm flipH="1">
            <a:off x="2823488" y="-17775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 flipH="1">
            <a:off x="399987" y="-60250"/>
            <a:ext cx="2866200" cy="52614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"/>
          <p:cNvSpPr/>
          <p:nvPr/>
        </p:nvSpPr>
        <p:spPr>
          <a:xfrm flipH="1" rot="10800000">
            <a:off x="-1687" y="973188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6"/>
          <p:cNvSpPr/>
          <p:nvPr/>
        </p:nvSpPr>
        <p:spPr>
          <a:xfrm>
            <a:off x="-31375" y="0"/>
            <a:ext cx="9206700" cy="51789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 txBox="1"/>
          <p:nvPr>
            <p:ph type="title"/>
          </p:nvPr>
        </p:nvSpPr>
        <p:spPr>
          <a:xfrm>
            <a:off x="2765100" y="2426404"/>
            <a:ext cx="3613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16"/>
          <p:cNvSpPr txBox="1"/>
          <p:nvPr>
            <p:ph idx="1" type="subTitle"/>
          </p:nvPr>
        </p:nvSpPr>
        <p:spPr>
          <a:xfrm>
            <a:off x="2785350" y="2986629"/>
            <a:ext cx="3573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6" name="Google Shape;186;p16"/>
          <p:cNvSpPr txBox="1"/>
          <p:nvPr>
            <p:ph hasCustomPrompt="1" idx="2" type="title"/>
          </p:nvPr>
        </p:nvSpPr>
        <p:spPr>
          <a:xfrm>
            <a:off x="3652200" y="1306064"/>
            <a:ext cx="1839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16"/>
          <p:cNvSpPr/>
          <p:nvPr/>
        </p:nvSpPr>
        <p:spPr>
          <a:xfrm rot="5400000">
            <a:off x="-1787375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 rot="5400000">
            <a:off x="-1143886" y="2439900"/>
            <a:ext cx="5142300" cy="26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/>
          <p:nvPr/>
        </p:nvSpPr>
        <p:spPr>
          <a:xfrm rot="5400000">
            <a:off x="5725267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 rot="5400000">
            <a:off x="4771742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 rot="5400000">
            <a:off x="-2157525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 rot="5400000">
            <a:off x="4395992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/>
          <p:nvPr/>
        </p:nvSpPr>
        <p:spPr>
          <a:xfrm flipH="1" rot="10800000">
            <a:off x="5392713" y="525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 flipH="1" rot="10800000">
            <a:off x="5876113" y="-41300"/>
            <a:ext cx="2866200" cy="52614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 flipH="1">
            <a:off x="8536088" y="-41012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8" name="Google Shape;198;p17"/>
          <p:cNvSpPr/>
          <p:nvPr/>
        </p:nvSpPr>
        <p:spPr>
          <a:xfrm>
            <a:off x="3825850" y="999500"/>
            <a:ext cx="5318400" cy="286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"/>
          <p:cNvSpPr/>
          <p:nvPr/>
        </p:nvSpPr>
        <p:spPr>
          <a:xfrm>
            <a:off x="0" y="4652600"/>
            <a:ext cx="9144000" cy="49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/>
          <p:nvPr/>
        </p:nvSpPr>
        <p:spPr>
          <a:xfrm>
            <a:off x="484675" y="388776"/>
            <a:ext cx="1350437" cy="275614"/>
          </a:xfrm>
          <a:custGeom>
            <a:rect b="b" l="l" r="r" t="t"/>
            <a:pathLst>
              <a:path extrusionOk="0" h="13567" w="96305">
                <a:moveTo>
                  <a:pt x="0" y="0"/>
                </a:moveTo>
                <a:lnTo>
                  <a:pt x="80381" y="0"/>
                </a:lnTo>
                <a:lnTo>
                  <a:pt x="96305" y="13512"/>
                </a:lnTo>
                <a:lnTo>
                  <a:pt x="0" y="135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01" name="Google Shape;201;p17"/>
          <p:cNvSpPr/>
          <p:nvPr/>
        </p:nvSpPr>
        <p:spPr>
          <a:xfrm>
            <a:off x="586375" y="475038"/>
            <a:ext cx="101400" cy="10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 txBox="1"/>
          <p:nvPr/>
        </p:nvSpPr>
        <p:spPr>
          <a:xfrm>
            <a:off x="756925" y="290375"/>
            <a:ext cx="1071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 I V 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17"/>
          <p:cNvSpPr txBox="1"/>
          <p:nvPr>
            <p:ph idx="1" type="subTitle"/>
          </p:nvPr>
        </p:nvSpPr>
        <p:spPr>
          <a:xfrm>
            <a:off x="4100625" y="2980775"/>
            <a:ext cx="33936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7"/>
          <p:cNvSpPr txBox="1"/>
          <p:nvPr>
            <p:ph idx="2" type="subTitle"/>
          </p:nvPr>
        </p:nvSpPr>
        <p:spPr>
          <a:xfrm>
            <a:off x="4113375" y="1400025"/>
            <a:ext cx="43095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>
            <p:ph hasCustomPrompt="1" type="title"/>
          </p:nvPr>
        </p:nvSpPr>
        <p:spPr>
          <a:xfrm>
            <a:off x="786925" y="2690325"/>
            <a:ext cx="22656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207" name="Google Shape;207;p18"/>
          <p:cNvSpPr txBox="1"/>
          <p:nvPr>
            <p:ph hasCustomPrompt="1" idx="2" type="title"/>
          </p:nvPr>
        </p:nvSpPr>
        <p:spPr>
          <a:xfrm>
            <a:off x="3445425" y="2690325"/>
            <a:ext cx="22656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208" name="Google Shape;208;p18"/>
          <p:cNvSpPr txBox="1"/>
          <p:nvPr>
            <p:ph hasCustomPrompt="1" idx="3" type="title"/>
          </p:nvPr>
        </p:nvSpPr>
        <p:spPr>
          <a:xfrm>
            <a:off x="6103925" y="2690325"/>
            <a:ext cx="22656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209" name="Google Shape;209;p18"/>
          <p:cNvSpPr txBox="1"/>
          <p:nvPr>
            <p:ph idx="4" type="title"/>
          </p:nvPr>
        </p:nvSpPr>
        <p:spPr>
          <a:xfrm>
            <a:off x="740125" y="445025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1" type="subTitle"/>
          </p:nvPr>
        </p:nvSpPr>
        <p:spPr>
          <a:xfrm>
            <a:off x="740125" y="3388200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8"/>
          <p:cNvSpPr txBox="1"/>
          <p:nvPr>
            <p:ph idx="5" type="subTitle"/>
          </p:nvPr>
        </p:nvSpPr>
        <p:spPr>
          <a:xfrm>
            <a:off x="3398625" y="3388200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6" type="subTitle"/>
          </p:nvPr>
        </p:nvSpPr>
        <p:spPr>
          <a:xfrm>
            <a:off x="6057125" y="3388200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8"/>
          <p:cNvSpPr/>
          <p:nvPr/>
        </p:nvSpPr>
        <p:spPr>
          <a:xfrm>
            <a:off x="8634675" y="-20475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18"/>
          <p:cNvCxnSpPr/>
          <p:nvPr/>
        </p:nvCxnSpPr>
        <p:spPr>
          <a:xfrm flipH="1">
            <a:off x="8490301" y="-2700"/>
            <a:ext cx="744900" cy="5210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18"/>
          <p:cNvSpPr/>
          <p:nvPr/>
        </p:nvSpPr>
        <p:spPr>
          <a:xfrm>
            <a:off x="-24675" y="-21750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cxnSp>
        <p:nvCxnSpPr>
          <p:cNvPr id="216" name="Google Shape;216;p18"/>
          <p:cNvCxnSpPr/>
          <p:nvPr/>
        </p:nvCxnSpPr>
        <p:spPr>
          <a:xfrm flipH="1">
            <a:off x="33451" y="-11575"/>
            <a:ext cx="744900" cy="5210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18"/>
          <p:cNvSpPr/>
          <p:nvPr/>
        </p:nvSpPr>
        <p:spPr>
          <a:xfrm>
            <a:off x="-41400" y="4647225"/>
            <a:ext cx="9228600" cy="49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1381" y="0"/>
            <a:ext cx="9206755" cy="5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/>
          <p:nvPr/>
        </p:nvSpPr>
        <p:spPr>
          <a:xfrm>
            <a:off x="-31375" y="0"/>
            <a:ext cx="9206700" cy="51789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>
            <p:ph hasCustomPrompt="1" type="title"/>
          </p:nvPr>
        </p:nvSpPr>
        <p:spPr>
          <a:xfrm>
            <a:off x="1763613" y="42100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222" name="Google Shape;222;p19"/>
          <p:cNvSpPr txBox="1"/>
          <p:nvPr>
            <p:ph idx="1" type="subTitle"/>
          </p:nvPr>
        </p:nvSpPr>
        <p:spPr>
          <a:xfrm>
            <a:off x="2526000" y="118687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9"/>
          <p:cNvSpPr txBox="1"/>
          <p:nvPr>
            <p:ph hasCustomPrompt="1" idx="2" type="title"/>
          </p:nvPr>
        </p:nvSpPr>
        <p:spPr>
          <a:xfrm>
            <a:off x="1763488" y="180740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224" name="Google Shape;224;p19"/>
          <p:cNvSpPr txBox="1"/>
          <p:nvPr>
            <p:ph idx="3" type="subTitle"/>
          </p:nvPr>
        </p:nvSpPr>
        <p:spPr>
          <a:xfrm>
            <a:off x="2526000" y="257327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9"/>
          <p:cNvSpPr txBox="1"/>
          <p:nvPr>
            <p:ph hasCustomPrompt="1" idx="4" type="title"/>
          </p:nvPr>
        </p:nvSpPr>
        <p:spPr>
          <a:xfrm>
            <a:off x="1763613" y="324965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226" name="Google Shape;226;p19"/>
          <p:cNvSpPr txBox="1"/>
          <p:nvPr>
            <p:ph idx="5" type="subTitle"/>
          </p:nvPr>
        </p:nvSpPr>
        <p:spPr>
          <a:xfrm>
            <a:off x="2526000" y="401552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9"/>
          <p:cNvSpPr/>
          <p:nvPr/>
        </p:nvSpPr>
        <p:spPr>
          <a:xfrm>
            <a:off x="119888" y="850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5417863" y="1175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5901263" y="-41300"/>
            <a:ext cx="2866200" cy="52614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 rot="10800000">
            <a:off x="8561238" y="992138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31" name="Google Shape;231;p19"/>
          <p:cNvSpPr/>
          <p:nvPr/>
        </p:nvSpPr>
        <p:spPr>
          <a:xfrm>
            <a:off x="-25000" y="-1100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/>
          <p:nvPr/>
        </p:nvSpPr>
        <p:spPr>
          <a:xfrm>
            <a:off x="-1450" y="-1100"/>
            <a:ext cx="9144000" cy="51435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632550" y="720800"/>
            <a:ext cx="7878900" cy="405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 txBox="1"/>
          <p:nvPr>
            <p:ph type="title"/>
          </p:nvPr>
        </p:nvSpPr>
        <p:spPr>
          <a:xfrm>
            <a:off x="3315875" y="445025"/>
            <a:ext cx="511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20"/>
          <p:cNvSpPr/>
          <p:nvPr/>
        </p:nvSpPr>
        <p:spPr>
          <a:xfrm>
            <a:off x="21000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4058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895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882725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"/>
          <p:cNvSpPr/>
          <p:nvPr/>
        </p:nvSpPr>
        <p:spPr>
          <a:xfrm>
            <a:off x="902305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"/>
          <p:cNvSpPr/>
          <p:nvPr/>
        </p:nvSpPr>
        <p:spPr>
          <a:xfrm>
            <a:off x="87193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4620675" y="2529575"/>
            <a:ext cx="38022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809200" y="3089800"/>
            <a:ext cx="3573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6550150" y="1409235"/>
            <a:ext cx="1839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>
            <a:off x="-26425" y="-10175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477750" y="-17775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000" y="-17769"/>
            <a:ext cx="2820600" cy="51771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>
            <p:ph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5" name="Google Shape;245;p21"/>
          <p:cNvSpPr/>
          <p:nvPr/>
        </p:nvSpPr>
        <p:spPr>
          <a:xfrm>
            <a:off x="21000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4058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"/>
          <p:cNvSpPr/>
          <p:nvPr/>
        </p:nvSpPr>
        <p:spPr>
          <a:xfrm>
            <a:off x="895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882725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902305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87193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APTION_ONLY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/>
          <p:nvPr/>
        </p:nvSpPr>
        <p:spPr>
          <a:xfrm flipH="1" rot="-5400000">
            <a:off x="-1838575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/>
          <p:nvPr/>
        </p:nvSpPr>
        <p:spPr>
          <a:xfrm flipH="1" rot="-5400000">
            <a:off x="-885050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/>
          <p:nvPr/>
        </p:nvSpPr>
        <p:spPr>
          <a:xfrm flipH="1" rot="-5400000">
            <a:off x="-509300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 txBox="1"/>
          <p:nvPr>
            <p:ph type="title"/>
          </p:nvPr>
        </p:nvSpPr>
        <p:spPr>
          <a:xfrm>
            <a:off x="617275" y="3984125"/>
            <a:ext cx="79860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22"/>
          <p:cNvSpPr/>
          <p:nvPr/>
        </p:nvSpPr>
        <p:spPr>
          <a:xfrm>
            <a:off x="0" y="3866000"/>
            <a:ext cx="9144000" cy="12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-14450" y="3590375"/>
            <a:ext cx="1363438" cy="275614"/>
          </a:xfrm>
          <a:custGeom>
            <a:rect b="b" l="l" r="r" t="t"/>
            <a:pathLst>
              <a:path extrusionOk="0" h="13567" w="96305">
                <a:moveTo>
                  <a:pt x="0" y="0"/>
                </a:moveTo>
                <a:lnTo>
                  <a:pt x="80381" y="0"/>
                </a:lnTo>
                <a:lnTo>
                  <a:pt x="96305" y="13512"/>
                </a:lnTo>
                <a:lnTo>
                  <a:pt x="0" y="13567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Google Shape;258;p22"/>
          <p:cNvSpPr txBox="1"/>
          <p:nvPr/>
        </p:nvSpPr>
        <p:spPr>
          <a:xfrm>
            <a:off x="270725" y="3491975"/>
            <a:ext cx="1071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 I V 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100175" y="3676638"/>
            <a:ext cx="101400" cy="10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125" y="3851325"/>
            <a:ext cx="9144000" cy="7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3"/>
          <p:cNvSpPr/>
          <p:nvPr/>
        </p:nvSpPr>
        <p:spPr>
          <a:xfrm rot="5400000">
            <a:off x="5756150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 rot="5400000">
            <a:off x="4802625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 rot="5400000">
            <a:off x="4426875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0" y="4555650"/>
            <a:ext cx="9144000" cy="58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8400" y="754175"/>
            <a:ext cx="5006100" cy="353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-1525" y="480376"/>
            <a:ext cx="1350437" cy="275614"/>
          </a:xfrm>
          <a:custGeom>
            <a:rect b="b" l="l" r="r" t="t"/>
            <a:pathLst>
              <a:path extrusionOk="0" h="13567" w="96305">
                <a:moveTo>
                  <a:pt x="0" y="0"/>
                </a:moveTo>
                <a:lnTo>
                  <a:pt x="80381" y="0"/>
                </a:lnTo>
                <a:lnTo>
                  <a:pt x="96305" y="13512"/>
                </a:lnTo>
                <a:lnTo>
                  <a:pt x="0" y="135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9" name="Google Shape;269;p23"/>
          <p:cNvSpPr txBox="1"/>
          <p:nvPr/>
        </p:nvSpPr>
        <p:spPr>
          <a:xfrm>
            <a:off x="270725" y="381975"/>
            <a:ext cx="1071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 I V 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590700" y="1479875"/>
            <a:ext cx="3981300" cy="11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631825" y="2591675"/>
            <a:ext cx="3809400" cy="92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/>
          <p:nvPr/>
        </p:nvSpPr>
        <p:spPr>
          <a:xfrm rot="5400000">
            <a:off x="-970975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 rot="5400000">
            <a:off x="-1924500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 rot="5400000">
            <a:off x="-2300250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4137900" y="762700"/>
            <a:ext cx="5006100" cy="35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 flipH="1">
            <a:off x="7795825" y="487076"/>
            <a:ext cx="1350437" cy="275614"/>
          </a:xfrm>
          <a:custGeom>
            <a:rect b="b" l="l" r="r" t="t"/>
            <a:pathLst>
              <a:path extrusionOk="0" h="13567" w="96305">
                <a:moveTo>
                  <a:pt x="0" y="0"/>
                </a:moveTo>
                <a:lnTo>
                  <a:pt x="80381" y="0"/>
                </a:lnTo>
                <a:lnTo>
                  <a:pt x="96305" y="13512"/>
                </a:lnTo>
                <a:lnTo>
                  <a:pt x="0" y="135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79" name="Google Shape;279;p24"/>
          <p:cNvSpPr/>
          <p:nvPr/>
        </p:nvSpPr>
        <p:spPr>
          <a:xfrm>
            <a:off x="8071975" y="573338"/>
            <a:ext cx="101400" cy="10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 txBox="1"/>
          <p:nvPr/>
        </p:nvSpPr>
        <p:spPr>
          <a:xfrm>
            <a:off x="8242525" y="388675"/>
            <a:ext cx="1071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 I V 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0" y="4555650"/>
            <a:ext cx="9144000" cy="58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 txBox="1"/>
          <p:nvPr>
            <p:ph idx="1" type="subTitle"/>
          </p:nvPr>
        </p:nvSpPr>
        <p:spPr>
          <a:xfrm>
            <a:off x="4701150" y="2718322"/>
            <a:ext cx="38529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4"/>
          <p:cNvSpPr txBox="1"/>
          <p:nvPr>
            <p:ph type="title"/>
          </p:nvPr>
        </p:nvSpPr>
        <p:spPr>
          <a:xfrm>
            <a:off x="4701150" y="1342675"/>
            <a:ext cx="39936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5"/>
          <p:cNvSpPr/>
          <p:nvPr/>
        </p:nvSpPr>
        <p:spPr>
          <a:xfrm>
            <a:off x="-1450" y="-1100"/>
            <a:ext cx="9144000" cy="51435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"/>
          <p:cNvSpPr txBox="1"/>
          <p:nvPr>
            <p:ph type="title"/>
          </p:nvPr>
        </p:nvSpPr>
        <p:spPr>
          <a:xfrm>
            <a:off x="5018300" y="425125"/>
            <a:ext cx="3390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idx="1" type="subTitle"/>
          </p:nvPr>
        </p:nvSpPr>
        <p:spPr>
          <a:xfrm>
            <a:off x="4602300" y="3695788"/>
            <a:ext cx="2439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5"/>
          <p:cNvSpPr txBox="1"/>
          <p:nvPr>
            <p:ph idx="2" type="subTitle"/>
          </p:nvPr>
        </p:nvSpPr>
        <p:spPr>
          <a:xfrm>
            <a:off x="4602300" y="4075913"/>
            <a:ext cx="34644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5"/>
          <p:cNvSpPr/>
          <p:nvPr/>
        </p:nvSpPr>
        <p:spPr>
          <a:xfrm>
            <a:off x="4422925" y="1077750"/>
            <a:ext cx="3899100" cy="362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21000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4058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895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882725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902305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>
            <a:off x="87193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906900" y="1813050"/>
            <a:ext cx="33903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5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26"/>
          <p:cNvSpPr txBox="1"/>
          <p:nvPr>
            <p:ph idx="1" type="subTitle"/>
          </p:nvPr>
        </p:nvSpPr>
        <p:spPr>
          <a:xfrm>
            <a:off x="548250" y="2397350"/>
            <a:ext cx="36960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0" name="Google Shape;300;p26"/>
          <p:cNvSpPr/>
          <p:nvPr/>
        </p:nvSpPr>
        <p:spPr>
          <a:xfrm rot="5400000">
            <a:off x="5332363" y="2553000"/>
            <a:ext cx="51726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/>
          <p:nvPr/>
        </p:nvSpPr>
        <p:spPr>
          <a:xfrm rot="5400000">
            <a:off x="5160700" y="2538675"/>
            <a:ext cx="51726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 rot="5400000">
            <a:off x="6336963" y="2456325"/>
            <a:ext cx="5172600" cy="20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 rot="5400000">
            <a:off x="5793494" y="2241675"/>
            <a:ext cx="5172600" cy="63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 rot="5400000">
            <a:off x="-2138800" y="2347875"/>
            <a:ext cx="51726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/>
          <p:nvPr/>
        </p:nvSpPr>
        <p:spPr>
          <a:xfrm rot="5400000">
            <a:off x="-2442850" y="2538675"/>
            <a:ext cx="51726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0" y="4555650"/>
            <a:ext cx="9144000" cy="58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678700" y="445025"/>
            <a:ext cx="5087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27"/>
          <p:cNvSpPr txBox="1"/>
          <p:nvPr>
            <p:ph idx="1" type="subTitle"/>
          </p:nvPr>
        </p:nvSpPr>
        <p:spPr>
          <a:xfrm>
            <a:off x="721100" y="1690475"/>
            <a:ext cx="5529300" cy="27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0" name="Google Shape;310;p27"/>
          <p:cNvSpPr/>
          <p:nvPr/>
        </p:nvSpPr>
        <p:spPr>
          <a:xfrm flipH="1" rot="10800000">
            <a:off x="6069600" y="-17125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 flipH="1" rot="10800000">
            <a:off x="6553000" y="-58950"/>
            <a:ext cx="2866200" cy="52614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8"/>
          <p:cNvSpPr txBox="1"/>
          <p:nvPr>
            <p:ph idx="1" type="subTitle"/>
          </p:nvPr>
        </p:nvSpPr>
        <p:spPr>
          <a:xfrm>
            <a:off x="1006288" y="3234113"/>
            <a:ext cx="32697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8"/>
          <p:cNvSpPr txBox="1"/>
          <p:nvPr>
            <p:ph idx="2" type="subTitle"/>
          </p:nvPr>
        </p:nvSpPr>
        <p:spPr>
          <a:xfrm>
            <a:off x="1431850" y="3608222"/>
            <a:ext cx="2418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8"/>
          <p:cNvSpPr txBox="1"/>
          <p:nvPr>
            <p:ph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28"/>
          <p:cNvSpPr txBox="1"/>
          <p:nvPr>
            <p:ph idx="3" type="subTitle"/>
          </p:nvPr>
        </p:nvSpPr>
        <p:spPr>
          <a:xfrm>
            <a:off x="4867913" y="3234113"/>
            <a:ext cx="32697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8"/>
          <p:cNvSpPr txBox="1"/>
          <p:nvPr>
            <p:ph idx="4" type="subTitle"/>
          </p:nvPr>
        </p:nvSpPr>
        <p:spPr>
          <a:xfrm>
            <a:off x="5293475" y="3608223"/>
            <a:ext cx="2418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8"/>
          <p:cNvSpPr/>
          <p:nvPr/>
        </p:nvSpPr>
        <p:spPr>
          <a:xfrm>
            <a:off x="119888" y="850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5417863" y="1175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5901263" y="-41300"/>
            <a:ext cx="2866200" cy="52614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 rot="10800000">
            <a:off x="8561238" y="992138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23" name="Google Shape;323;p28"/>
          <p:cNvSpPr/>
          <p:nvPr/>
        </p:nvSpPr>
        <p:spPr>
          <a:xfrm>
            <a:off x="-25000" y="-1100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/>
          <p:cNvSpPr/>
          <p:nvPr/>
        </p:nvSpPr>
        <p:spPr>
          <a:xfrm>
            <a:off x="-19200" y="-22050"/>
            <a:ext cx="9163200" cy="5165700"/>
          </a:xfrm>
          <a:prstGeom prst="rect">
            <a:avLst/>
          </a:prstGeom>
          <a:solidFill>
            <a:srgbClr val="FFFFFF">
              <a:alpha val="23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 rot="5400000">
            <a:off x="5756150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 rot="5400000">
            <a:off x="4802625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 rot="5400000">
            <a:off x="4426875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0" y="3866000"/>
            <a:ext cx="9144000" cy="12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/>
          <p:nvPr/>
        </p:nvSpPr>
        <p:spPr>
          <a:xfrm>
            <a:off x="1348900" y="3866000"/>
            <a:ext cx="7795200" cy="7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 txBox="1"/>
          <p:nvPr>
            <p:ph type="title"/>
          </p:nvPr>
        </p:nvSpPr>
        <p:spPr>
          <a:xfrm>
            <a:off x="1458175" y="3961425"/>
            <a:ext cx="69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29"/>
          <p:cNvSpPr txBox="1"/>
          <p:nvPr>
            <p:ph idx="1" type="subTitle"/>
          </p:nvPr>
        </p:nvSpPr>
        <p:spPr>
          <a:xfrm>
            <a:off x="5742600" y="1137500"/>
            <a:ext cx="2439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9"/>
          <p:cNvSpPr txBox="1"/>
          <p:nvPr>
            <p:ph idx="2" type="subTitle"/>
          </p:nvPr>
        </p:nvSpPr>
        <p:spPr>
          <a:xfrm>
            <a:off x="5742600" y="1517625"/>
            <a:ext cx="2645100" cy="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9"/>
          <p:cNvSpPr txBox="1"/>
          <p:nvPr>
            <p:ph idx="3" type="subTitle"/>
          </p:nvPr>
        </p:nvSpPr>
        <p:spPr>
          <a:xfrm>
            <a:off x="5747350" y="2497875"/>
            <a:ext cx="2439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9"/>
          <p:cNvSpPr txBox="1"/>
          <p:nvPr>
            <p:ph idx="4" type="subTitle"/>
          </p:nvPr>
        </p:nvSpPr>
        <p:spPr>
          <a:xfrm>
            <a:off x="5746225" y="2820103"/>
            <a:ext cx="2645100" cy="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idx="1" type="subTitle"/>
          </p:nvPr>
        </p:nvSpPr>
        <p:spPr>
          <a:xfrm>
            <a:off x="710100" y="1509925"/>
            <a:ext cx="3861900" cy="31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9" name="Google Shape;339;p30"/>
          <p:cNvSpPr txBox="1"/>
          <p:nvPr>
            <p:ph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30"/>
          <p:cNvSpPr txBox="1"/>
          <p:nvPr>
            <p:ph idx="2" type="subTitle"/>
          </p:nvPr>
        </p:nvSpPr>
        <p:spPr>
          <a:xfrm>
            <a:off x="4572000" y="1509875"/>
            <a:ext cx="3861900" cy="31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1" name="Google Shape;341;p30"/>
          <p:cNvSpPr/>
          <p:nvPr/>
        </p:nvSpPr>
        <p:spPr>
          <a:xfrm>
            <a:off x="21000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/>
          <p:nvPr/>
        </p:nvSpPr>
        <p:spPr>
          <a:xfrm>
            <a:off x="4058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895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882725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902305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>
            <a:off x="87193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6800" y="1092900"/>
            <a:ext cx="77103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llota Text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16800" y="4508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16700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3628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465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887015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906595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87622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/>
          <p:nvPr/>
        </p:nvSpPr>
        <p:spPr>
          <a:xfrm>
            <a:off x="-19200" y="-22050"/>
            <a:ext cx="9163200" cy="5165700"/>
          </a:xfrm>
          <a:prstGeom prst="rect">
            <a:avLst/>
          </a:prstGeom>
          <a:solidFill>
            <a:srgbClr val="FFFFFF">
              <a:alpha val="23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1"/>
          <p:cNvSpPr/>
          <p:nvPr/>
        </p:nvSpPr>
        <p:spPr>
          <a:xfrm rot="5400000">
            <a:off x="5756150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 rot="5400000">
            <a:off x="4802625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"/>
          <p:cNvSpPr/>
          <p:nvPr/>
        </p:nvSpPr>
        <p:spPr>
          <a:xfrm rot="5400000">
            <a:off x="4426875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0" y="3866000"/>
            <a:ext cx="9144000" cy="12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1348900" y="3866000"/>
            <a:ext cx="7795200" cy="7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 txBox="1"/>
          <p:nvPr>
            <p:ph type="title"/>
          </p:nvPr>
        </p:nvSpPr>
        <p:spPr>
          <a:xfrm>
            <a:off x="1458175" y="3961425"/>
            <a:ext cx="69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1" type="subTitle"/>
          </p:nvPr>
        </p:nvSpPr>
        <p:spPr>
          <a:xfrm>
            <a:off x="4895575" y="421250"/>
            <a:ext cx="2439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1"/>
          <p:cNvSpPr txBox="1"/>
          <p:nvPr>
            <p:ph idx="2" type="subTitle"/>
          </p:nvPr>
        </p:nvSpPr>
        <p:spPr>
          <a:xfrm>
            <a:off x="4895575" y="801375"/>
            <a:ext cx="345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31"/>
          <p:cNvSpPr txBox="1"/>
          <p:nvPr>
            <p:ph idx="3" type="subTitle"/>
          </p:nvPr>
        </p:nvSpPr>
        <p:spPr>
          <a:xfrm>
            <a:off x="4900325" y="1525200"/>
            <a:ext cx="2439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1"/>
          <p:cNvSpPr txBox="1"/>
          <p:nvPr>
            <p:ph idx="4" type="subTitle"/>
          </p:nvPr>
        </p:nvSpPr>
        <p:spPr>
          <a:xfrm>
            <a:off x="4900300" y="1905325"/>
            <a:ext cx="34518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1"/>
          <p:cNvSpPr txBox="1"/>
          <p:nvPr>
            <p:ph idx="5" type="subTitle"/>
          </p:nvPr>
        </p:nvSpPr>
        <p:spPr>
          <a:xfrm>
            <a:off x="4894013" y="2671750"/>
            <a:ext cx="2439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1"/>
          <p:cNvSpPr txBox="1"/>
          <p:nvPr>
            <p:ph idx="6" type="subTitle"/>
          </p:nvPr>
        </p:nvSpPr>
        <p:spPr>
          <a:xfrm>
            <a:off x="4894000" y="3051875"/>
            <a:ext cx="34518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/>
          <p:nvPr/>
        </p:nvSpPr>
        <p:spPr>
          <a:xfrm>
            <a:off x="0" y="3866000"/>
            <a:ext cx="9144000" cy="12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"/>
          <p:cNvSpPr/>
          <p:nvPr/>
        </p:nvSpPr>
        <p:spPr>
          <a:xfrm>
            <a:off x="1348900" y="3866000"/>
            <a:ext cx="7795200" cy="7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"/>
          <p:cNvSpPr/>
          <p:nvPr/>
        </p:nvSpPr>
        <p:spPr>
          <a:xfrm>
            <a:off x="-1525" y="3590376"/>
            <a:ext cx="1350437" cy="275614"/>
          </a:xfrm>
          <a:custGeom>
            <a:rect b="b" l="l" r="r" t="t"/>
            <a:pathLst>
              <a:path extrusionOk="0" h="13567" w="96305">
                <a:moveTo>
                  <a:pt x="0" y="0"/>
                </a:moveTo>
                <a:lnTo>
                  <a:pt x="80381" y="0"/>
                </a:lnTo>
                <a:lnTo>
                  <a:pt x="96305" y="13512"/>
                </a:lnTo>
                <a:lnTo>
                  <a:pt x="0" y="135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67" name="Google Shape;367;p32"/>
          <p:cNvSpPr txBox="1"/>
          <p:nvPr/>
        </p:nvSpPr>
        <p:spPr>
          <a:xfrm>
            <a:off x="270725" y="3491975"/>
            <a:ext cx="1071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 I V 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32"/>
          <p:cNvSpPr txBox="1"/>
          <p:nvPr>
            <p:ph type="title"/>
          </p:nvPr>
        </p:nvSpPr>
        <p:spPr>
          <a:xfrm>
            <a:off x="1458175" y="3961425"/>
            <a:ext cx="69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32"/>
          <p:cNvSpPr txBox="1"/>
          <p:nvPr>
            <p:ph idx="1" type="subTitle"/>
          </p:nvPr>
        </p:nvSpPr>
        <p:spPr>
          <a:xfrm>
            <a:off x="734625" y="544550"/>
            <a:ext cx="22764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2"/>
          <p:cNvSpPr txBox="1"/>
          <p:nvPr>
            <p:ph idx="2" type="subTitle"/>
          </p:nvPr>
        </p:nvSpPr>
        <p:spPr>
          <a:xfrm>
            <a:off x="735950" y="924550"/>
            <a:ext cx="22764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32"/>
          <p:cNvSpPr txBox="1"/>
          <p:nvPr>
            <p:ph idx="3" type="subTitle"/>
          </p:nvPr>
        </p:nvSpPr>
        <p:spPr>
          <a:xfrm>
            <a:off x="6100500" y="544550"/>
            <a:ext cx="2610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4" type="subTitle"/>
          </p:nvPr>
        </p:nvSpPr>
        <p:spPr>
          <a:xfrm>
            <a:off x="6098450" y="930875"/>
            <a:ext cx="22764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2"/>
          <p:cNvSpPr txBox="1"/>
          <p:nvPr>
            <p:ph idx="5" type="subTitle"/>
          </p:nvPr>
        </p:nvSpPr>
        <p:spPr>
          <a:xfrm>
            <a:off x="734500" y="2244200"/>
            <a:ext cx="22764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32"/>
          <p:cNvSpPr txBox="1"/>
          <p:nvPr>
            <p:ph idx="6" type="subTitle"/>
          </p:nvPr>
        </p:nvSpPr>
        <p:spPr>
          <a:xfrm>
            <a:off x="735800" y="2628928"/>
            <a:ext cx="22764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32"/>
          <p:cNvSpPr txBox="1"/>
          <p:nvPr>
            <p:ph idx="7" type="subTitle"/>
          </p:nvPr>
        </p:nvSpPr>
        <p:spPr>
          <a:xfrm>
            <a:off x="6105250" y="2245925"/>
            <a:ext cx="2610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32"/>
          <p:cNvSpPr txBox="1"/>
          <p:nvPr>
            <p:ph idx="8" type="subTitle"/>
          </p:nvPr>
        </p:nvSpPr>
        <p:spPr>
          <a:xfrm>
            <a:off x="6101625" y="2630665"/>
            <a:ext cx="22764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ONE_COLUMN_TEXT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3"/>
          <p:cNvSpPr/>
          <p:nvPr/>
        </p:nvSpPr>
        <p:spPr>
          <a:xfrm rot="5400000">
            <a:off x="5756150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 rot="5400000">
            <a:off x="4802625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3"/>
          <p:cNvSpPr/>
          <p:nvPr/>
        </p:nvSpPr>
        <p:spPr>
          <a:xfrm rot="5400000">
            <a:off x="4426875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3"/>
          <p:cNvSpPr/>
          <p:nvPr/>
        </p:nvSpPr>
        <p:spPr>
          <a:xfrm>
            <a:off x="0" y="3866000"/>
            <a:ext cx="9144000" cy="12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1348900" y="3866000"/>
            <a:ext cx="7795200" cy="7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33"/>
          <p:cNvSpPr txBox="1"/>
          <p:nvPr>
            <p:ph type="title"/>
          </p:nvPr>
        </p:nvSpPr>
        <p:spPr>
          <a:xfrm>
            <a:off x="1434925" y="3982250"/>
            <a:ext cx="50244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5" name="Google Shape;385;p33"/>
          <p:cNvSpPr txBox="1"/>
          <p:nvPr>
            <p:ph idx="1" type="subTitle"/>
          </p:nvPr>
        </p:nvSpPr>
        <p:spPr>
          <a:xfrm>
            <a:off x="4320375" y="723963"/>
            <a:ext cx="3773400" cy="32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33"/>
          <p:cNvSpPr txBox="1"/>
          <p:nvPr>
            <p:ph idx="2" type="subTitle"/>
          </p:nvPr>
        </p:nvSpPr>
        <p:spPr>
          <a:xfrm>
            <a:off x="4320375" y="375913"/>
            <a:ext cx="1669800" cy="32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1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7" name="Google Shape;387;p33"/>
          <p:cNvSpPr txBox="1"/>
          <p:nvPr>
            <p:ph idx="3" type="subTitle"/>
          </p:nvPr>
        </p:nvSpPr>
        <p:spPr>
          <a:xfrm>
            <a:off x="4320375" y="1572663"/>
            <a:ext cx="3773400" cy="32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8" name="Google Shape;388;p33"/>
          <p:cNvSpPr txBox="1"/>
          <p:nvPr>
            <p:ph idx="4" type="subTitle"/>
          </p:nvPr>
        </p:nvSpPr>
        <p:spPr>
          <a:xfrm>
            <a:off x="4320375" y="1224613"/>
            <a:ext cx="1669800" cy="32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1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33"/>
          <p:cNvSpPr txBox="1"/>
          <p:nvPr>
            <p:ph idx="5" type="subTitle"/>
          </p:nvPr>
        </p:nvSpPr>
        <p:spPr>
          <a:xfrm>
            <a:off x="4320375" y="2414013"/>
            <a:ext cx="4076400" cy="32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33"/>
          <p:cNvSpPr txBox="1"/>
          <p:nvPr>
            <p:ph idx="6" type="subTitle"/>
          </p:nvPr>
        </p:nvSpPr>
        <p:spPr>
          <a:xfrm>
            <a:off x="4320375" y="2065963"/>
            <a:ext cx="1669800" cy="32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1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33"/>
          <p:cNvSpPr txBox="1"/>
          <p:nvPr>
            <p:ph idx="7" type="subTitle"/>
          </p:nvPr>
        </p:nvSpPr>
        <p:spPr>
          <a:xfrm>
            <a:off x="4320375" y="3235738"/>
            <a:ext cx="3773400" cy="32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33"/>
          <p:cNvSpPr txBox="1"/>
          <p:nvPr>
            <p:ph idx="8" type="subTitle"/>
          </p:nvPr>
        </p:nvSpPr>
        <p:spPr>
          <a:xfrm>
            <a:off x="4320375" y="2887688"/>
            <a:ext cx="1669800" cy="32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1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6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1381" y="0"/>
            <a:ext cx="9206755" cy="5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/>
          <p:nvPr/>
        </p:nvSpPr>
        <p:spPr>
          <a:xfrm>
            <a:off x="-31375" y="0"/>
            <a:ext cx="9206700" cy="51789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 txBox="1"/>
          <p:nvPr>
            <p:ph type="title"/>
          </p:nvPr>
        </p:nvSpPr>
        <p:spPr>
          <a:xfrm>
            <a:off x="781500" y="445025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7" name="Google Shape;397;p34"/>
          <p:cNvSpPr txBox="1"/>
          <p:nvPr>
            <p:ph idx="1" type="subTitle"/>
          </p:nvPr>
        </p:nvSpPr>
        <p:spPr>
          <a:xfrm>
            <a:off x="4128138" y="1565163"/>
            <a:ext cx="16884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34"/>
          <p:cNvSpPr txBox="1"/>
          <p:nvPr>
            <p:ph idx="2" type="subTitle"/>
          </p:nvPr>
        </p:nvSpPr>
        <p:spPr>
          <a:xfrm>
            <a:off x="4131653" y="1945213"/>
            <a:ext cx="16884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34"/>
          <p:cNvSpPr txBox="1"/>
          <p:nvPr>
            <p:ph idx="3" type="subTitle"/>
          </p:nvPr>
        </p:nvSpPr>
        <p:spPr>
          <a:xfrm>
            <a:off x="4128138" y="2829558"/>
            <a:ext cx="16884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4"/>
          <p:cNvSpPr txBox="1"/>
          <p:nvPr>
            <p:ph idx="4" type="subTitle"/>
          </p:nvPr>
        </p:nvSpPr>
        <p:spPr>
          <a:xfrm>
            <a:off x="4131639" y="3248263"/>
            <a:ext cx="16884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4"/>
          <p:cNvSpPr txBox="1"/>
          <p:nvPr>
            <p:ph idx="5" type="subTitle"/>
          </p:nvPr>
        </p:nvSpPr>
        <p:spPr>
          <a:xfrm>
            <a:off x="6784138" y="1565808"/>
            <a:ext cx="16884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34"/>
          <p:cNvSpPr txBox="1"/>
          <p:nvPr>
            <p:ph idx="6" type="subTitle"/>
          </p:nvPr>
        </p:nvSpPr>
        <p:spPr>
          <a:xfrm>
            <a:off x="6780014" y="1945213"/>
            <a:ext cx="16884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34"/>
          <p:cNvSpPr txBox="1"/>
          <p:nvPr>
            <p:ph idx="7" type="subTitle"/>
          </p:nvPr>
        </p:nvSpPr>
        <p:spPr>
          <a:xfrm>
            <a:off x="6797388" y="2829317"/>
            <a:ext cx="16884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4"/>
          <p:cNvSpPr txBox="1"/>
          <p:nvPr>
            <p:ph idx="8" type="subTitle"/>
          </p:nvPr>
        </p:nvSpPr>
        <p:spPr>
          <a:xfrm>
            <a:off x="6780014" y="3248263"/>
            <a:ext cx="16884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4"/>
          <p:cNvSpPr txBox="1"/>
          <p:nvPr>
            <p:ph idx="9" type="subTitle"/>
          </p:nvPr>
        </p:nvSpPr>
        <p:spPr>
          <a:xfrm>
            <a:off x="1460013" y="1565163"/>
            <a:ext cx="16884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4"/>
          <p:cNvSpPr txBox="1"/>
          <p:nvPr>
            <p:ph idx="13" type="subTitle"/>
          </p:nvPr>
        </p:nvSpPr>
        <p:spPr>
          <a:xfrm>
            <a:off x="1460015" y="1945213"/>
            <a:ext cx="17397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4"/>
          <p:cNvSpPr txBox="1"/>
          <p:nvPr>
            <p:ph idx="14" type="subTitle"/>
          </p:nvPr>
        </p:nvSpPr>
        <p:spPr>
          <a:xfrm>
            <a:off x="1472138" y="2824687"/>
            <a:ext cx="16884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4"/>
          <p:cNvSpPr txBox="1"/>
          <p:nvPr>
            <p:ph idx="15" type="subTitle"/>
          </p:nvPr>
        </p:nvSpPr>
        <p:spPr>
          <a:xfrm>
            <a:off x="1472140" y="3248263"/>
            <a:ext cx="17397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34"/>
          <p:cNvSpPr/>
          <p:nvPr/>
        </p:nvSpPr>
        <p:spPr>
          <a:xfrm>
            <a:off x="21000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4"/>
          <p:cNvSpPr/>
          <p:nvPr/>
        </p:nvSpPr>
        <p:spPr>
          <a:xfrm>
            <a:off x="4058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4"/>
          <p:cNvSpPr/>
          <p:nvPr/>
        </p:nvSpPr>
        <p:spPr>
          <a:xfrm>
            <a:off x="895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4"/>
          <p:cNvSpPr/>
          <p:nvPr/>
        </p:nvSpPr>
        <p:spPr>
          <a:xfrm>
            <a:off x="883980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4"/>
          <p:cNvSpPr/>
          <p:nvPr/>
        </p:nvSpPr>
        <p:spPr>
          <a:xfrm>
            <a:off x="90356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"/>
          <p:cNvSpPr/>
          <p:nvPr/>
        </p:nvSpPr>
        <p:spPr>
          <a:xfrm>
            <a:off x="87193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5"/>
          <p:cNvSpPr/>
          <p:nvPr/>
        </p:nvSpPr>
        <p:spPr>
          <a:xfrm>
            <a:off x="-1450" y="-1100"/>
            <a:ext cx="9144000" cy="51435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5"/>
          <p:cNvSpPr txBox="1"/>
          <p:nvPr>
            <p:ph type="ctrTitle"/>
          </p:nvPr>
        </p:nvSpPr>
        <p:spPr>
          <a:xfrm>
            <a:off x="2101950" y="787736"/>
            <a:ext cx="4940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9" name="Google Shape;419;p35"/>
          <p:cNvSpPr txBox="1"/>
          <p:nvPr>
            <p:ph idx="1" type="subTitle"/>
          </p:nvPr>
        </p:nvSpPr>
        <p:spPr>
          <a:xfrm>
            <a:off x="2831550" y="2331250"/>
            <a:ext cx="34809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0" name="Google Shape;420;p35"/>
          <p:cNvSpPr txBox="1"/>
          <p:nvPr/>
        </p:nvSpPr>
        <p:spPr>
          <a:xfrm>
            <a:off x="2901600" y="3325350"/>
            <a:ext cx="33408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35"/>
          <p:cNvSpPr/>
          <p:nvPr/>
        </p:nvSpPr>
        <p:spPr>
          <a:xfrm rot="5400000">
            <a:off x="-1423600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5"/>
          <p:cNvSpPr/>
          <p:nvPr/>
        </p:nvSpPr>
        <p:spPr>
          <a:xfrm rot="5400000">
            <a:off x="-780111" y="2439900"/>
            <a:ext cx="5142300" cy="26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5"/>
          <p:cNvSpPr/>
          <p:nvPr/>
        </p:nvSpPr>
        <p:spPr>
          <a:xfrm rot="5400000">
            <a:off x="5917050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5"/>
          <p:cNvSpPr/>
          <p:nvPr/>
        </p:nvSpPr>
        <p:spPr>
          <a:xfrm rot="5400000">
            <a:off x="4963525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5"/>
          <p:cNvSpPr/>
          <p:nvPr/>
        </p:nvSpPr>
        <p:spPr>
          <a:xfrm rot="5400000">
            <a:off x="-1793750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5"/>
          <p:cNvSpPr/>
          <p:nvPr/>
        </p:nvSpPr>
        <p:spPr>
          <a:xfrm rot="5400000">
            <a:off x="4587775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0" y="3866000"/>
            <a:ext cx="9144000" cy="12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"/>
          <p:cNvSpPr/>
          <p:nvPr/>
        </p:nvSpPr>
        <p:spPr>
          <a:xfrm>
            <a:off x="1348900" y="3866000"/>
            <a:ext cx="7795200" cy="7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6"/>
          <p:cNvSpPr/>
          <p:nvPr/>
        </p:nvSpPr>
        <p:spPr>
          <a:xfrm>
            <a:off x="-1525" y="3590376"/>
            <a:ext cx="1350437" cy="275614"/>
          </a:xfrm>
          <a:custGeom>
            <a:rect b="b" l="l" r="r" t="t"/>
            <a:pathLst>
              <a:path extrusionOk="0" h="13567" w="96305">
                <a:moveTo>
                  <a:pt x="0" y="0"/>
                </a:moveTo>
                <a:lnTo>
                  <a:pt x="80381" y="0"/>
                </a:lnTo>
                <a:lnTo>
                  <a:pt x="96305" y="13512"/>
                </a:lnTo>
                <a:lnTo>
                  <a:pt x="0" y="135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32" name="Google Shape;432;p36"/>
          <p:cNvSpPr/>
          <p:nvPr/>
        </p:nvSpPr>
        <p:spPr>
          <a:xfrm>
            <a:off x="100175" y="3676638"/>
            <a:ext cx="101400" cy="10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 txBox="1"/>
          <p:nvPr/>
        </p:nvSpPr>
        <p:spPr>
          <a:xfrm>
            <a:off x="270725" y="3491975"/>
            <a:ext cx="1071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 I V 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/>
          <p:nvPr/>
        </p:nvSpPr>
        <p:spPr>
          <a:xfrm rot="5400000">
            <a:off x="5332363" y="2553000"/>
            <a:ext cx="51726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7"/>
          <p:cNvSpPr/>
          <p:nvPr/>
        </p:nvSpPr>
        <p:spPr>
          <a:xfrm rot="5400000">
            <a:off x="5160700" y="2538675"/>
            <a:ext cx="51726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7"/>
          <p:cNvSpPr/>
          <p:nvPr/>
        </p:nvSpPr>
        <p:spPr>
          <a:xfrm rot="5400000">
            <a:off x="6336963" y="2456325"/>
            <a:ext cx="5172600" cy="20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7"/>
          <p:cNvSpPr/>
          <p:nvPr/>
        </p:nvSpPr>
        <p:spPr>
          <a:xfrm rot="5400000">
            <a:off x="5793494" y="2241675"/>
            <a:ext cx="5172600" cy="63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/>
          <p:nvPr/>
        </p:nvSpPr>
        <p:spPr>
          <a:xfrm rot="5400000">
            <a:off x="-2138800" y="2347875"/>
            <a:ext cx="51726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7"/>
          <p:cNvSpPr/>
          <p:nvPr/>
        </p:nvSpPr>
        <p:spPr>
          <a:xfrm rot="5400000">
            <a:off x="-2442850" y="2538675"/>
            <a:ext cx="51726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7"/>
          <p:cNvSpPr/>
          <p:nvPr/>
        </p:nvSpPr>
        <p:spPr>
          <a:xfrm>
            <a:off x="0" y="4555650"/>
            <a:ext cx="9144000" cy="58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5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/>
          <p:nvPr/>
        </p:nvSpPr>
        <p:spPr>
          <a:xfrm flipH="1">
            <a:off x="-317699" y="-42337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7875" y="-24562"/>
            <a:ext cx="744900" cy="5210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8"/>
          <p:cNvSpPr/>
          <p:nvPr/>
        </p:nvSpPr>
        <p:spPr>
          <a:xfrm flipH="1">
            <a:off x="8630851" y="-34737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cxnSp>
        <p:nvCxnSpPr>
          <p:cNvPr id="446" name="Google Shape;446;p38"/>
          <p:cNvCxnSpPr/>
          <p:nvPr/>
        </p:nvCxnSpPr>
        <p:spPr>
          <a:xfrm>
            <a:off x="8435725" y="-24562"/>
            <a:ext cx="744900" cy="5210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8"/>
          <p:cNvSpPr/>
          <p:nvPr/>
        </p:nvSpPr>
        <p:spPr>
          <a:xfrm>
            <a:off x="-41400" y="4647225"/>
            <a:ext cx="9228600" cy="49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1">
  <p:cSld name="TITLE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0" name="Google Shape;450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1" name="Google Shape;4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 rot="5400000">
            <a:off x="5872000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rot="5400000">
            <a:off x="4918475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 rot="5400000">
            <a:off x="4542725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763775" y="1836975"/>
            <a:ext cx="2403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22025" y="2216525"/>
            <a:ext cx="26871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1464475" y="3969950"/>
            <a:ext cx="695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3782025" y="1836975"/>
            <a:ext cx="2403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3640275" y="2216525"/>
            <a:ext cx="26871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>
            <a:off x="1340206" y="260785"/>
            <a:ext cx="11424" cy="7332"/>
          </a:xfrm>
          <a:custGeom>
            <a:rect b="b" l="l" r="r" t="t"/>
            <a:pathLst>
              <a:path extrusionOk="0" h="129" w="201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233578" y="226795"/>
            <a:ext cx="7900" cy="625"/>
          </a:xfrm>
          <a:custGeom>
            <a:rect b="b" l="l" r="r" t="t"/>
            <a:pathLst>
              <a:path extrusionOk="0" h="11" w="139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328611" y="254419"/>
            <a:ext cx="8468" cy="4718"/>
          </a:xfrm>
          <a:custGeom>
            <a:rect b="b" l="l" r="r" t="t"/>
            <a:pathLst>
              <a:path extrusionOk="0" h="83" w="149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352426" y="268344"/>
            <a:ext cx="10230" cy="7332"/>
          </a:xfrm>
          <a:custGeom>
            <a:rect b="b" l="l" r="r" t="t"/>
            <a:pathLst>
              <a:path extrusionOk="0" h="129" w="18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1261201" y="230319"/>
            <a:ext cx="7900" cy="1762"/>
          </a:xfrm>
          <a:custGeom>
            <a:rect b="b" l="l" r="r" t="t"/>
            <a:pathLst>
              <a:path extrusionOk="0" h="31" w="139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1247503" y="228273"/>
            <a:ext cx="7900" cy="909"/>
          </a:xfrm>
          <a:custGeom>
            <a:rect b="b" l="l" r="r" t="t"/>
            <a:pathLst>
              <a:path extrusionOk="0" h="16" w="139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1274274" y="233218"/>
            <a:ext cx="11651" cy="3240"/>
          </a:xfrm>
          <a:custGeom>
            <a:rect b="b" l="l" r="r" t="t"/>
            <a:pathLst>
              <a:path extrusionOk="0" h="57" w="205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1316959" y="248621"/>
            <a:ext cx="7332" cy="3524"/>
          </a:xfrm>
          <a:custGeom>
            <a:rect b="b" l="l" r="r" t="t"/>
            <a:pathLst>
              <a:path extrusionOk="0" h="62" w="129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1290245" y="237879"/>
            <a:ext cx="9037" cy="3524"/>
          </a:xfrm>
          <a:custGeom>
            <a:rect b="b" l="l" r="r" t="t"/>
            <a:pathLst>
              <a:path extrusionOk="0" h="62" w="159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304455" y="243108"/>
            <a:ext cx="7332" cy="2956"/>
          </a:xfrm>
          <a:custGeom>
            <a:rect b="b" l="l" r="r" t="t"/>
            <a:pathLst>
              <a:path extrusionOk="0" h="52" w="129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1217266" y="225942"/>
            <a:ext cx="10230" cy="341"/>
          </a:xfrm>
          <a:custGeom>
            <a:rect b="b" l="l" r="r" t="t"/>
            <a:pathLst>
              <a:path extrusionOk="0" h="6" w="18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351573" y="268060"/>
            <a:ext cx="909" cy="341"/>
          </a:xfrm>
          <a:custGeom>
            <a:rect b="b" l="l" r="r" t="t"/>
            <a:pathLst>
              <a:path extrusionOk="0" h="6" w="16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1312014" y="246291"/>
            <a:ext cx="5001" cy="2387"/>
          </a:xfrm>
          <a:custGeom>
            <a:rect b="b" l="l" r="r" t="t"/>
            <a:pathLst>
              <a:path extrusionOk="0" h="42" w="88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1324234" y="252088"/>
            <a:ext cx="5001" cy="2387"/>
          </a:xfrm>
          <a:custGeom>
            <a:rect b="b" l="l" r="r" t="t"/>
            <a:pathLst>
              <a:path extrusionOk="0" h="42" w="88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1337023" y="259079"/>
            <a:ext cx="3240" cy="1762"/>
          </a:xfrm>
          <a:custGeom>
            <a:rect b="b" l="l" r="r" t="t"/>
            <a:pathLst>
              <a:path extrusionOk="0" h="31" w="57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1362600" y="275619"/>
            <a:ext cx="2103" cy="2103"/>
          </a:xfrm>
          <a:custGeom>
            <a:rect b="b" l="l" r="r" t="t"/>
            <a:pathLst>
              <a:path extrusionOk="0" h="37" w="37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1255347" y="229125"/>
            <a:ext cx="5854" cy="1250"/>
          </a:xfrm>
          <a:custGeom>
            <a:rect b="b" l="l" r="r" t="t"/>
            <a:pathLst>
              <a:path extrusionOk="0" h="22" w="103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1241422" y="227363"/>
            <a:ext cx="6138" cy="682"/>
          </a:xfrm>
          <a:custGeom>
            <a:rect b="b" l="l" r="r" t="t"/>
            <a:pathLst>
              <a:path extrusionOk="0" h="12" w="108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1227781" y="225942"/>
            <a:ext cx="5854" cy="341"/>
          </a:xfrm>
          <a:custGeom>
            <a:rect b="b" l="l" r="r" t="t"/>
            <a:pathLst>
              <a:path extrusionOk="0" h="6" w="103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1285869" y="236401"/>
            <a:ext cx="4433" cy="1535"/>
          </a:xfrm>
          <a:custGeom>
            <a:rect b="b" l="l" r="r" t="t"/>
            <a:pathLst>
              <a:path extrusionOk="0" h="27" w="78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1299510" y="241346"/>
            <a:ext cx="5286" cy="1819"/>
          </a:xfrm>
          <a:custGeom>
            <a:rect b="b" l="l" r="r" t="t"/>
            <a:pathLst>
              <a:path extrusionOk="0" h="32" w="93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1269045" y="232024"/>
            <a:ext cx="5570" cy="1250"/>
          </a:xfrm>
          <a:custGeom>
            <a:rect b="b" l="l" r="r" t="t"/>
            <a:pathLst>
              <a:path extrusionOk="0" h="22" w="98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5681180" y="2530992"/>
            <a:ext cx="62786" cy="33606"/>
          </a:xfrm>
          <a:custGeom>
            <a:rect b="b" l="l" r="r" t="t"/>
            <a:pathLst>
              <a:path extrusionOk="0" h="1678" w="3135">
                <a:moveTo>
                  <a:pt x="522" y="1"/>
                </a:moveTo>
                <a:cubicBezTo>
                  <a:pt x="343" y="1"/>
                  <a:pt x="169" y="21"/>
                  <a:pt x="0" y="52"/>
                </a:cubicBezTo>
                <a:cubicBezTo>
                  <a:pt x="26" y="170"/>
                  <a:pt x="46" y="292"/>
                  <a:pt x="67" y="405"/>
                </a:cubicBezTo>
                <a:cubicBezTo>
                  <a:pt x="271" y="359"/>
                  <a:pt x="481" y="333"/>
                  <a:pt x="700" y="333"/>
                </a:cubicBezTo>
                <a:cubicBezTo>
                  <a:pt x="1723" y="333"/>
                  <a:pt x="2618" y="870"/>
                  <a:pt x="3114" y="1678"/>
                </a:cubicBezTo>
                <a:cubicBezTo>
                  <a:pt x="3134" y="1668"/>
                  <a:pt x="3134" y="1657"/>
                  <a:pt x="3134" y="1657"/>
                </a:cubicBezTo>
                <a:cubicBezTo>
                  <a:pt x="3109" y="1601"/>
                  <a:pt x="3083" y="1550"/>
                  <a:pt x="3052" y="1499"/>
                </a:cubicBezTo>
                <a:cubicBezTo>
                  <a:pt x="3052" y="1499"/>
                  <a:pt x="3052" y="1494"/>
                  <a:pt x="3047" y="1494"/>
                </a:cubicBezTo>
                <a:cubicBezTo>
                  <a:pt x="3022" y="1443"/>
                  <a:pt x="2986" y="1397"/>
                  <a:pt x="2960" y="1351"/>
                </a:cubicBezTo>
                <a:lnTo>
                  <a:pt x="2925" y="1294"/>
                </a:lnTo>
                <a:cubicBezTo>
                  <a:pt x="2904" y="1264"/>
                  <a:pt x="2878" y="1233"/>
                  <a:pt x="2858" y="1197"/>
                </a:cubicBezTo>
                <a:cubicBezTo>
                  <a:pt x="2838" y="1172"/>
                  <a:pt x="2822" y="1141"/>
                  <a:pt x="2797" y="1115"/>
                </a:cubicBezTo>
                <a:cubicBezTo>
                  <a:pt x="2771" y="1085"/>
                  <a:pt x="2751" y="1059"/>
                  <a:pt x="2725" y="1029"/>
                </a:cubicBezTo>
                <a:cubicBezTo>
                  <a:pt x="2705" y="1003"/>
                  <a:pt x="2684" y="983"/>
                  <a:pt x="2669" y="957"/>
                </a:cubicBezTo>
                <a:cubicBezTo>
                  <a:pt x="2648" y="937"/>
                  <a:pt x="2633" y="916"/>
                  <a:pt x="2618" y="901"/>
                </a:cubicBezTo>
                <a:cubicBezTo>
                  <a:pt x="2577" y="855"/>
                  <a:pt x="2531" y="809"/>
                  <a:pt x="2490" y="773"/>
                </a:cubicBezTo>
                <a:cubicBezTo>
                  <a:pt x="2475" y="758"/>
                  <a:pt x="2464" y="747"/>
                  <a:pt x="2449" y="737"/>
                </a:cubicBezTo>
                <a:cubicBezTo>
                  <a:pt x="2423" y="712"/>
                  <a:pt x="2398" y="696"/>
                  <a:pt x="2367" y="671"/>
                </a:cubicBezTo>
                <a:cubicBezTo>
                  <a:pt x="2352" y="655"/>
                  <a:pt x="2337" y="645"/>
                  <a:pt x="2321" y="630"/>
                </a:cubicBezTo>
                <a:cubicBezTo>
                  <a:pt x="2234" y="558"/>
                  <a:pt x="2137" y="492"/>
                  <a:pt x="2035" y="425"/>
                </a:cubicBezTo>
                <a:cubicBezTo>
                  <a:pt x="2014" y="415"/>
                  <a:pt x="2004" y="405"/>
                  <a:pt x="1984" y="395"/>
                </a:cubicBezTo>
                <a:cubicBezTo>
                  <a:pt x="1953" y="374"/>
                  <a:pt x="1917" y="354"/>
                  <a:pt x="1887" y="343"/>
                </a:cubicBezTo>
                <a:lnTo>
                  <a:pt x="1851" y="323"/>
                </a:lnTo>
                <a:cubicBezTo>
                  <a:pt x="1789" y="292"/>
                  <a:pt x="1733" y="267"/>
                  <a:pt x="1672" y="241"/>
                </a:cubicBezTo>
                <a:cubicBezTo>
                  <a:pt x="1646" y="226"/>
                  <a:pt x="1626" y="221"/>
                  <a:pt x="1600" y="211"/>
                </a:cubicBezTo>
                <a:cubicBezTo>
                  <a:pt x="1570" y="195"/>
                  <a:pt x="1544" y="185"/>
                  <a:pt x="1508" y="175"/>
                </a:cubicBezTo>
                <a:lnTo>
                  <a:pt x="1396" y="139"/>
                </a:lnTo>
                <a:cubicBezTo>
                  <a:pt x="1365" y="124"/>
                  <a:pt x="1329" y="119"/>
                  <a:pt x="1294" y="103"/>
                </a:cubicBezTo>
                <a:cubicBezTo>
                  <a:pt x="1263" y="98"/>
                  <a:pt x="1227" y="88"/>
                  <a:pt x="1191" y="83"/>
                </a:cubicBezTo>
                <a:lnTo>
                  <a:pt x="1115" y="62"/>
                </a:lnTo>
                <a:cubicBezTo>
                  <a:pt x="1063" y="47"/>
                  <a:pt x="1012" y="42"/>
                  <a:pt x="961" y="37"/>
                </a:cubicBezTo>
                <a:cubicBezTo>
                  <a:pt x="941" y="37"/>
                  <a:pt x="920" y="32"/>
                  <a:pt x="905" y="32"/>
                </a:cubicBezTo>
                <a:cubicBezTo>
                  <a:pt x="859" y="21"/>
                  <a:pt x="813" y="16"/>
                  <a:pt x="762" y="16"/>
                </a:cubicBezTo>
                <a:cubicBezTo>
                  <a:pt x="741" y="16"/>
                  <a:pt x="716" y="11"/>
                  <a:pt x="700" y="11"/>
                </a:cubicBezTo>
                <a:cubicBezTo>
                  <a:pt x="639" y="1"/>
                  <a:pt x="583" y="1"/>
                  <a:pt x="532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3546225" y="415925"/>
            <a:ext cx="2875200" cy="3260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510350" y="415925"/>
            <a:ext cx="2875200" cy="3260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0" y="3866000"/>
            <a:ext cx="9144000" cy="12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1348900" y="3866000"/>
            <a:ext cx="7795200" cy="7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-1525" y="3590376"/>
            <a:ext cx="1350437" cy="275614"/>
          </a:xfrm>
          <a:custGeom>
            <a:rect b="b" l="l" r="r" t="t"/>
            <a:pathLst>
              <a:path extrusionOk="0" h="13567" w="96305">
                <a:moveTo>
                  <a:pt x="0" y="0"/>
                </a:moveTo>
                <a:lnTo>
                  <a:pt x="80381" y="0"/>
                </a:lnTo>
                <a:lnTo>
                  <a:pt x="96305" y="13512"/>
                </a:lnTo>
                <a:lnTo>
                  <a:pt x="0" y="135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8" name="Google Shape;68;p5"/>
          <p:cNvSpPr txBox="1"/>
          <p:nvPr/>
        </p:nvSpPr>
        <p:spPr>
          <a:xfrm>
            <a:off x="270725" y="3491975"/>
            <a:ext cx="1071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 I V 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100175" y="3676638"/>
            <a:ext cx="101400" cy="10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"/>
          <p:cNvSpPr/>
          <p:nvPr/>
        </p:nvSpPr>
        <p:spPr>
          <a:xfrm>
            <a:off x="-1450" y="-1100"/>
            <a:ext cx="9144000" cy="51435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632550" y="720800"/>
            <a:ext cx="7878900" cy="405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 txBox="1"/>
          <p:nvPr>
            <p:ph type="title"/>
          </p:nvPr>
        </p:nvSpPr>
        <p:spPr>
          <a:xfrm>
            <a:off x="612950" y="445025"/>
            <a:ext cx="51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6"/>
          <p:cNvSpPr/>
          <p:nvPr/>
        </p:nvSpPr>
        <p:spPr>
          <a:xfrm>
            <a:off x="8842575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9038375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8722075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177800" y="-1100"/>
            <a:ext cx="94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3736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57300" y="-1100"/>
            <a:ext cx="18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7"/>
          <p:cNvSpPr/>
          <p:nvPr/>
        </p:nvSpPr>
        <p:spPr>
          <a:xfrm rot="5400000">
            <a:off x="5756150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"/>
          <p:cNvSpPr/>
          <p:nvPr/>
        </p:nvSpPr>
        <p:spPr>
          <a:xfrm rot="5400000">
            <a:off x="4802625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 rot="5400000">
            <a:off x="4426875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608025" y="444750"/>
            <a:ext cx="4379700" cy="323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0" y="3866000"/>
            <a:ext cx="9144000" cy="12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1348900" y="3866000"/>
            <a:ext cx="7795200" cy="7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-1525" y="3590376"/>
            <a:ext cx="1350437" cy="275614"/>
          </a:xfrm>
          <a:custGeom>
            <a:rect b="b" l="l" r="r" t="t"/>
            <a:pathLst>
              <a:path extrusionOk="0" h="13567" w="96305">
                <a:moveTo>
                  <a:pt x="0" y="0"/>
                </a:moveTo>
                <a:lnTo>
                  <a:pt x="80381" y="0"/>
                </a:lnTo>
                <a:lnTo>
                  <a:pt x="96305" y="13512"/>
                </a:lnTo>
                <a:lnTo>
                  <a:pt x="0" y="135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90" name="Google Shape;90;p7"/>
          <p:cNvSpPr/>
          <p:nvPr/>
        </p:nvSpPr>
        <p:spPr>
          <a:xfrm>
            <a:off x="100175" y="3676638"/>
            <a:ext cx="101400" cy="10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 txBox="1"/>
          <p:nvPr/>
        </p:nvSpPr>
        <p:spPr>
          <a:xfrm>
            <a:off x="270725" y="3491975"/>
            <a:ext cx="1071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 I V 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" name="Google Shape;92;p7"/>
          <p:cNvSpPr txBox="1"/>
          <p:nvPr>
            <p:ph type="title"/>
          </p:nvPr>
        </p:nvSpPr>
        <p:spPr>
          <a:xfrm>
            <a:off x="1434925" y="3982250"/>
            <a:ext cx="50244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7"/>
          <p:cNvSpPr txBox="1"/>
          <p:nvPr>
            <p:ph idx="1" type="subTitle"/>
          </p:nvPr>
        </p:nvSpPr>
        <p:spPr>
          <a:xfrm>
            <a:off x="721100" y="715500"/>
            <a:ext cx="4150500" cy="254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/>
          <p:nvPr/>
        </p:nvSpPr>
        <p:spPr>
          <a:xfrm>
            <a:off x="-1450" y="-1100"/>
            <a:ext cx="9144000" cy="5143500"/>
          </a:xfrm>
          <a:prstGeom prst="rect">
            <a:avLst/>
          </a:prstGeom>
          <a:solidFill>
            <a:srgbClr val="081935">
              <a:alpha val="21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"/>
          <p:cNvSpPr/>
          <p:nvPr/>
        </p:nvSpPr>
        <p:spPr>
          <a:xfrm flipH="1">
            <a:off x="8121463" y="-17775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"/>
          <p:cNvSpPr/>
          <p:nvPr/>
        </p:nvSpPr>
        <p:spPr>
          <a:xfrm flipH="1">
            <a:off x="2823488" y="-17775"/>
            <a:ext cx="926100" cy="5177100"/>
          </a:xfrm>
          <a:prstGeom prst="parallelogram">
            <a:avLst>
              <a:gd fmla="val 791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/>
          <p:nvPr/>
        </p:nvSpPr>
        <p:spPr>
          <a:xfrm flipH="1">
            <a:off x="399987" y="-60250"/>
            <a:ext cx="2866200" cy="52614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/>
          <p:cNvSpPr/>
          <p:nvPr/>
        </p:nvSpPr>
        <p:spPr>
          <a:xfrm flipH="1" rot="10800000">
            <a:off x="-1687" y="973188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01" name="Google Shape;101;p8"/>
          <p:cNvSpPr/>
          <p:nvPr/>
        </p:nvSpPr>
        <p:spPr>
          <a:xfrm flipH="1">
            <a:off x="8584550" y="-10175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02" name="Google Shape;102;p8"/>
          <p:cNvSpPr/>
          <p:nvPr/>
        </p:nvSpPr>
        <p:spPr>
          <a:xfrm>
            <a:off x="1223450" y="567764"/>
            <a:ext cx="1350437" cy="275614"/>
          </a:xfrm>
          <a:custGeom>
            <a:rect b="b" l="l" r="r" t="t"/>
            <a:pathLst>
              <a:path extrusionOk="0" h="13567" w="96305">
                <a:moveTo>
                  <a:pt x="0" y="0"/>
                </a:moveTo>
                <a:lnTo>
                  <a:pt x="80381" y="0"/>
                </a:lnTo>
                <a:lnTo>
                  <a:pt x="96305" y="13512"/>
                </a:lnTo>
                <a:lnTo>
                  <a:pt x="0" y="13567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Google Shape;103;p8"/>
          <p:cNvSpPr/>
          <p:nvPr/>
        </p:nvSpPr>
        <p:spPr>
          <a:xfrm>
            <a:off x="1325150" y="644350"/>
            <a:ext cx="101400" cy="10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 txBox="1"/>
          <p:nvPr/>
        </p:nvSpPr>
        <p:spPr>
          <a:xfrm>
            <a:off x="1495700" y="459688"/>
            <a:ext cx="1071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 I V 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-41400" y="4647225"/>
            <a:ext cx="9228600" cy="49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1223450" y="833700"/>
            <a:ext cx="6694200" cy="3476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/>
          <p:cNvSpPr txBox="1"/>
          <p:nvPr>
            <p:ph type="title"/>
          </p:nvPr>
        </p:nvSpPr>
        <p:spPr>
          <a:xfrm>
            <a:off x="1388100" y="1750350"/>
            <a:ext cx="6367800" cy="16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/>
          <p:nvPr/>
        </p:nvSpPr>
        <p:spPr>
          <a:xfrm rot="5400000">
            <a:off x="-1787375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rot="5400000">
            <a:off x="-1143886" y="2439900"/>
            <a:ext cx="5142300" cy="26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rot="5400000">
            <a:off x="5725267" y="2109300"/>
            <a:ext cx="5142300" cy="9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rot="5400000">
            <a:off x="4771742" y="2361600"/>
            <a:ext cx="51423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rot="5400000">
            <a:off x="-2157525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rot="5400000">
            <a:off x="4395992" y="2552400"/>
            <a:ext cx="5142300" cy="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1403025" y="857175"/>
            <a:ext cx="6335700" cy="31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 txBox="1"/>
          <p:nvPr>
            <p:ph type="title"/>
          </p:nvPr>
        </p:nvSpPr>
        <p:spPr>
          <a:xfrm>
            <a:off x="2069250" y="1326150"/>
            <a:ext cx="50055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8" name="Google Shape;118;p9"/>
          <p:cNvSpPr txBox="1"/>
          <p:nvPr>
            <p:ph idx="1" type="subTitle"/>
          </p:nvPr>
        </p:nvSpPr>
        <p:spPr>
          <a:xfrm>
            <a:off x="2325300" y="2101175"/>
            <a:ext cx="4493400" cy="14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/>
          <p:nvPr>
            <p:ph type="title"/>
          </p:nvPr>
        </p:nvSpPr>
        <p:spPr>
          <a:xfrm>
            <a:off x="617275" y="3984125"/>
            <a:ext cx="79860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0"/>
          <p:cNvSpPr/>
          <p:nvPr/>
        </p:nvSpPr>
        <p:spPr>
          <a:xfrm>
            <a:off x="0" y="3866000"/>
            <a:ext cx="9144000" cy="12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/>
          <p:nvPr/>
        </p:nvSpPr>
        <p:spPr>
          <a:xfrm>
            <a:off x="-14450" y="3590375"/>
            <a:ext cx="1363438" cy="275614"/>
          </a:xfrm>
          <a:custGeom>
            <a:rect b="b" l="l" r="r" t="t"/>
            <a:pathLst>
              <a:path extrusionOk="0" h="13567" w="96305">
                <a:moveTo>
                  <a:pt x="0" y="0"/>
                </a:moveTo>
                <a:lnTo>
                  <a:pt x="80381" y="0"/>
                </a:lnTo>
                <a:lnTo>
                  <a:pt x="96305" y="13512"/>
                </a:lnTo>
                <a:lnTo>
                  <a:pt x="0" y="135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23" name="Google Shape;123;p10"/>
          <p:cNvSpPr txBox="1"/>
          <p:nvPr/>
        </p:nvSpPr>
        <p:spPr>
          <a:xfrm>
            <a:off x="270725" y="3491975"/>
            <a:ext cx="1071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 I V E</a:t>
            </a:r>
            <a:endParaRPr b="1" sz="2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100175" y="3676638"/>
            <a:ext cx="101400" cy="10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"/>
          <p:cNvSpPr/>
          <p:nvPr/>
        </p:nvSpPr>
        <p:spPr>
          <a:xfrm>
            <a:off x="125" y="3851325"/>
            <a:ext cx="9144000" cy="7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/>
          <p:nvPr/>
        </p:nvSpPr>
        <p:spPr>
          <a:xfrm>
            <a:off x="0" y="3926300"/>
            <a:ext cx="5233800" cy="972300"/>
          </a:xfrm>
          <a:prstGeom prst="rect">
            <a:avLst/>
          </a:prstGeom>
          <a:solidFill>
            <a:srgbClr val="FA16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"/>
          <p:cNvSpPr txBox="1"/>
          <p:nvPr/>
        </p:nvSpPr>
        <p:spPr>
          <a:xfrm>
            <a:off x="711075" y="542850"/>
            <a:ext cx="4697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Detección de Clickbait en Noticias Argentinas</a:t>
            </a:r>
            <a:endParaRPr sz="5000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711075" y="4045250"/>
            <a:ext cx="48153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Luca Segovia Gamarra, Lorenzo Gandolfo, </a:t>
            </a:r>
            <a:r>
              <a:rPr lang="e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Guadalupe Fermani, </a:t>
            </a:r>
            <a:r>
              <a:rPr lang="e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Eitan Sprejer</a:t>
            </a: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40"/>
          <p:cNvSpPr/>
          <p:nvPr/>
        </p:nvSpPr>
        <p:spPr>
          <a:xfrm flipH="1">
            <a:off x="5311540" y="-17769"/>
            <a:ext cx="2820600" cy="5177100"/>
          </a:xfrm>
          <a:prstGeom prst="parallelogram">
            <a:avLst>
              <a:gd fmla="val 25000" name="adj"/>
            </a:avLst>
          </a:prstGeom>
          <a:solidFill>
            <a:srgbClr val="FFA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0"/>
          <p:cNvSpPr/>
          <p:nvPr/>
        </p:nvSpPr>
        <p:spPr>
          <a:xfrm flipH="1">
            <a:off x="8550863" y="-10175"/>
            <a:ext cx="607900" cy="4227675"/>
          </a:xfrm>
          <a:custGeom>
            <a:rect b="b" l="l" r="r" t="t"/>
            <a:pathLst>
              <a:path extrusionOk="0" h="169107" w="24316">
                <a:moveTo>
                  <a:pt x="24316" y="98"/>
                </a:moveTo>
                <a:lnTo>
                  <a:pt x="0" y="169107"/>
                </a:lnTo>
                <a:lnTo>
                  <a:pt x="57" y="0"/>
                </a:lnTo>
                <a:close/>
              </a:path>
            </a:pathLst>
          </a:custGeom>
          <a:solidFill>
            <a:srgbClr val="FFA400"/>
          </a:solidFill>
          <a:ln>
            <a:noFill/>
          </a:ln>
        </p:spPr>
      </p:sp>
      <p:sp>
        <p:nvSpPr>
          <p:cNvPr id="461" name="Google Shape;461;p40"/>
          <p:cNvSpPr/>
          <p:nvPr/>
        </p:nvSpPr>
        <p:spPr>
          <a:xfrm flipH="1">
            <a:off x="7703550" y="-17775"/>
            <a:ext cx="926100" cy="5177100"/>
          </a:xfrm>
          <a:prstGeom prst="parallelogram">
            <a:avLst>
              <a:gd fmla="val 79179" name="adj"/>
            </a:avLst>
          </a:prstGeom>
          <a:solidFill>
            <a:srgbClr val="FFA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0"/>
          <p:cNvSpPr txBox="1"/>
          <p:nvPr/>
        </p:nvSpPr>
        <p:spPr>
          <a:xfrm>
            <a:off x="711075" y="3134350"/>
            <a:ext cx="400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Laboratorio de datos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9"/>
          <p:cNvPicPr preferRelativeResize="0"/>
          <p:nvPr/>
        </p:nvPicPr>
        <p:blipFill rotWithShape="1">
          <a:blip r:embed="rId3">
            <a:alphaModFix/>
          </a:blip>
          <a:srcRect b="12664" l="13573" r="11227" t="12130"/>
          <a:stretch/>
        </p:blipFill>
        <p:spPr>
          <a:xfrm>
            <a:off x="1248225" y="1062263"/>
            <a:ext cx="6647551" cy="332377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 txBox="1"/>
          <p:nvPr>
            <p:ph idx="4294967295" type="title"/>
          </p:nvPr>
        </p:nvSpPr>
        <p:spPr>
          <a:xfrm>
            <a:off x="716800" y="2926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Adjetivos más comunes (no-clickbait)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0"/>
          <p:cNvSpPr txBox="1"/>
          <p:nvPr>
            <p:ph idx="1" type="subTitle"/>
          </p:nvPr>
        </p:nvSpPr>
        <p:spPr>
          <a:xfrm>
            <a:off x="731613" y="1062263"/>
            <a:ext cx="32697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Random Forest</a:t>
            </a:r>
            <a:endParaRPr/>
          </a:p>
        </p:txBody>
      </p:sp>
      <p:sp>
        <p:nvSpPr>
          <p:cNvPr id="544" name="Google Shape;544;p50"/>
          <p:cNvSpPr txBox="1"/>
          <p:nvPr>
            <p:ph idx="2" type="subTitle"/>
          </p:nvPr>
        </p:nvSpPr>
        <p:spPr>
          <a:xfrm>
            <a:off x="944325" y="1491963"/>
            <a:ext cx="28443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AUC del train set: 0.85 ± 0.06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AUC del test set: 0.85 ± 0.06</a:t>
            </a:r>
            <a:endParaRPr/>
          </a:p>
        </p:txBody>
      </p:sp>
      <p:sp>
        <p:nvSpPr>
          <p:cNvPr id="545" name="Google Shape;545;p50"/>
          <p:cNvSpPr txBox="1"/>
          <p:nvPr>
            <p:ph type="title"/>
          </p:nvPr>
        </p:nvSpPr>
        <p:spPr>
          <a:xfrm>
            <a:off x="716850" y="178175"/>
            <a:ext cx="7710300" cy="88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Fantástico clasificador: no te pierdas estos resultados…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6" name="Google Shape;546;p50"/>
          <p:cNvSpPr txBox="1"/>
          <p:nvPr>
            <p:ph idx="3" type="subTitle"/>
          </p:nvPr>
        </p:nvSpPr>
        <p:spPr>
          <a:xfrm>
            <a:off x="5207388" y="1062263"/>
            <a:ext cx="32697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Support Vector Machine</a:t>
            </a:r>
            <a:endParaRPr/>
          </a:p>
        </p:txBody>
      </p:sp>
      <p:sp>
        <p:nvSpPr>
          <p:cNvPr id="547" name="Google Shape;547;p50"/>
          <p:cNvSpPr txBox="1"/>
          <p:nvPr>
            <p:ph idx="2" type="subTitle"/>
          </p:nvPr>
        </p:nvSpPr>
        <p:spPr>
          <a:xfrm>
            <a:off x="5307750" y="1491963"/>
            <a:ext cx="30690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AUC del train set: </a:t>
            </a:r>
            <a:r>
              <a:rPr lang="es"/>
              <a:t>0.89 ± 0.06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AUC del test set: </a:t>
            </a:r>
            <a:r>
              <a:rPr lang="es"/>
              <a:t>0.79 ± 0.06</a:t>
            </a:r>
            <a:endParaRPr/>
          </a:p>
        </p:txBody>
      </p:sp>
      <p:pic>
        <p:nvPicPr>
          <p:cNvPr id="548" name="Google Shape;5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50" y="2380050"/>
            <a:ext cx="4411049" cy="27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80050"/>
            <a:ext cx="4540498" cy="27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1"/>
          <p:cNvSpPr txBox="1"/>
          <p:nvPr>
            <p:ph idx="4" type="title"/>
          </p:nvPr>
        </p:nvSpPr>
        <p:spPr>
          <a:xfrm>
            <a:off x="740125" y="445025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555" name="Google Shape;555;p51"/>
          <p:cNvSpPr txBox="1"/>
          <p:nvPr>
            <p:ph idx="1" type="subTitle"/>
          </p:nvPr>
        </p:nvSpPr>
        <p:spPr>
          <a:xfrm>
            <a:off x="1039425" y="1361200"/>
            <a:ext cx="23592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Los signos de puntuación y adjetivos utilizados son un alto indicativo.</a:t>
            </a:r>
            <a:endParaRPr/>
          </a:p>
        </p:txBody>
      </p:sp>
      <p:sp>
        <p:nvSpPr>
          <p:cNvPr id="556" name="Google Shape;556;p51"/>
          <p:cNvSpPr txBox="1"/>
          <p:nvPr>
            <p:ph idx="5" type="subTitle"/>
          </p:nvPr>
        </p:nvSpPr>
        <p:spPr>
          <a:xfrm>
            <a:off x="5469950" y="1361200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Random Forest arroja mejores resultados con menos overfitting.</a:t>
            </a:r>
            <a:endParaRPr/>
          </a:p>
        </p:txBody>
      </p:sp>
      <p:sp>
        <p:nvSpPr>
          <p:cNvPr id="557" name="Google Shape;557;p51"/>
          <p:cNvSpPr txBox="1"/>
          <p:nvPr>
            <p:ph idx="6" type="subTitle"/>
          </p:nvPr>
        </p:nvSpPr>
        <p:spPr>
          <a:xfrm>
            <a:off x="2998550" y="2855775"/>
            <a:ext cx="24714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¡Funcionó</a:t>
            </a:r>
            <a:r>
              <a:rPr lang="es"/>
              <a:t> bastante bien! </a:t>
            </a:r>
            <a:r>
              <a:rPr lang="es" sz="900"/>
              <a:t>(Para nuestra muestra acotada)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 txBox="1"/>
          <p:nvPr>
            <p:ph idx="4" type="title"/>
          </p:nvPr>
        </p:nvSpPr>
        <p:spPr>
          <a:xfrm>
            <a:off x="740125" y="445025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Testeando noticias de ayer:</a:t>
            </a:r>
            <a:endParaRPr/>
          </a:p>
        </p:txBody>
      </p:sp>
      <p:grpSp>
        <p:nvGrpSpPr>
          <p:cNvPr id="563" name="Google Shape;563;p52"/>
          <p:cNvGrpSpPr/>
          <p:nvPr/>
        </p:nvGrpSpPr>
        <p:grpSpPr>
          <a:xfrm>
            <a:off x="812700" y="1170125"/>
            <a:ext cx="8331300" cy="572700"/>
            <a:chOff x="812700" y="1170125"/>
            <a:chExt cx="8331300" cy="572700"/>
          </a:xfrm>
        </p:grpSpPr>
        <p:pic>
          <p:nvPicPr>
            <p:cNvPr id="564" name="Google Shape;564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2700" y="1170125"/>
              <a:ext cx="5144259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52"/>
            <p:cNvSpPr txBox="1"/>
            <p:nvPr/>
          </p:nvSpPr>
          <p:spPr>
            <a:xfrm>
              <a:off x="6141600" y="1256375"/>
              <a:ext cx="300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Infobae: 5%</a:t>
              </a:r>
              <a:endParaRPr sz="2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566" name="Google Shape;566;p52"/>
          <p:cNvSpPr txBox="1"/>
          <p:nvPr/>
        </p:nvSpPr>
        <p:spPr>
          <a:xfrm>
            <a:off x="6590550" y="633150"/>
            <a:ext cx="210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Homepages:</a:t>
            </a:r>
            <a:endParaRPr sz="2000" u="sng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567" name="Google Shape;567;p52"/>
          <p:cNvGrpSpPr/>
          <p:nvPr/>
        </p:nvGrpSpPr>
        <p:grpSpPr>
          <a:xfrm>
            <a:off x="1816163" y="3213750"/>
            <a:ext cx="7353488" cy="764650"/>
            <a:chOff x="1816163" y="3213750"/>
            <a:chExt cx="7353488" cy="764650"/>
          </a:xfrm>
        </p:grpSpPr>
        <p:pic>
          <p:nvPicPr>
            <p:cNvPr id="568" name="Google Shape;56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16162" y="3213750"/>
              <a:ext cx="3137324" cy="76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52"/>
            <p:cNvSpPr txBox="1"/>
            <p:nvPr/>
          </p:nvSpPr>
          <p:spPr>
            <a:xfrm>
              <a:off x="6167250" y="3395963"/>
              <a:ext cx="300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Paparazzi</a:t>
              </a:r>
              <a:r>
                <a:rPr lang="es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: 100%</a:t>
              </a:r>
              <a:endParaRPr sz="2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70" name="Google Shape;570;p52"/>
          <p:cNvGrpSpPr/>
          <p:nvPr/>
        </p:nvGrpSpPr>
        <p:grpSpPr>
          <a:xfrm>
            <a:off x="2362538" y="2077950"/>
            <a:ext cx="6807113" cy="800675"/>
            <a:chOff x="2362538" y="2077950"/>
            <a:chExt cx="6807113" cy="800675"/>
          </a:xfrm>
        </p:grpSpPr>
        <p:sp>
          <p:nvSpPr>
            <p:cNvPr id="571" name="Google Shape;571;p52"/>
            <p:cNvSpPr txBox="1"/>
            <p:nvPr/>
          </p:nvSpPr>
          <p:spPr>
            <a:xfrm>
              <a:off x="6167250" y="2278175"/>
              <a:ext cx="300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La Nación</a:t>
              </a:r>
              <a:r>
                <a:rPr lang="es">
                  <a:solidFill>
                    <a:schemeClr val="dk1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: 8%</a:t>
              </a:r>
              <a:endParaRPr sz="2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572" name="Google Shape;57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62538" y="2077950"/>
              <a:ext cx="2044580" cy="800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"/>
          <p:cNvSpPr txBox="1"/>
          <p:nvPr>
            <p:ph idx="1" type="subTitle"/>
          </p:nvPr>
        </p:nvSpPr>
        <p:spPr>
          <a:xfrm>
            <a:off x="1939675" y="2177375"/>
            <a:ext cx="5259300" cy="14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todos aquellos contenidos de internet que tienen como principal objetivo 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captar la atención</a:t>
            </a:r>
            <a:r>
              <a:rPr lang="es"/>
              <a:t> y animar a los usuarios a 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hacer click</a:t>
            </a:r>
            <a:r>
              <a:rPr lang="es"/>
              <a:t> en ellos.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contenidos con clickbait se valen de 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titulares sensacionalistas o engañosos</a:t>
            </a:r>
            <a:r>
              <a:rPr lang="es"/>
              <a:t>.</a:t>
            </a:r>
            <a:endParaRPr/>
          </a:p>
        </p:txBody>
      </p:sp>
      <p:sp>
        <p:nvSpPr>
          <p:cNvPr id="468" name="Google Shape;468;p41"/>
          <p:cNvSpPr txBox="1"/>
          <p:nvPr>
            <p:ph type="title"/>
          </p:nvPr>
        </p:nvSpPr>
        <p:spPr>
          <a:xfrm>
            <a:off x="1696200" y="919175"/>
            <a:ext cx="57516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Increible: Esto es un clickbait!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/>
          <p:nvPr>
            <p:ph type="title"/>
          </p:nvPr>
        </p:nvSpPr>
        <p:spPr>
          <a:xfrm>
            <a:off x="716800" y="4508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</a:t>
            </a:r>
            <a:endParaRPr/>
          </a:p>
        </p:txBody>
      </p:sp>
      <p:pic>
        <p:nvPicPr>
          <p:cNvPr id="474" name="Google Shape;474;p42"/>
          <p:cNvPicPr preferRelativeResize="0"/>
          <p:nvPr/>
        </p:nvPicPr>
        <p:blipFill rotWithShape="1">
          <a:blip r:embed="rId3">
            <a:alphaModFix/>
          </a:blip>
          <a:srcRect b="31581" l="0" r="12395" t="10798"/>
          <a:stretch/>
        </p:blipFill>
        <p:spPr>
          <a:xfrm>
            <a:off x="482375" y="1023575"/>
            <a:ext cx="3990202" cy="10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075" y="2183438"/>
            <a:ext cx="4566082" cy="10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75" y="3444951"/>
            <a:ext cx="3890188" cy="1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9676" y="3444950"/>
            <a:ext cx="3738473" cy="14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/>
          <p:nvPr>
            <p:ph idx="2" type="title"/>
          </p:nvPr>
        </p:nvSpPr>
        <p:spPr>
          <a:xfrm>
            <a:off x="550650" y="524900"/>
            <a:ext cx="5304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Motivación</a:t>
            </a:r>
            <a:endParaRPr sz="4000"/>
          </a:p>
        </p:txBody>
      </p:sp>
      <p:sp>
        <p:nvSpPr>
          <p:cNvPr id="483" name="Google Shape;483;p43"/>
          <p:cNvSpPr txBox="1"/>
          <p:nvPr/>
        </p:nvSpPr>
        <p:spPr>
          <a:xfrm>
            <a:off x="691825" y="2013275"/>
            <a:ext cx="47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4" name="Google Shape;484;p43"/>
          <p:cNvSpPr txBox="1"/>
          <p:nvPr/>
        </p:nvSpPr>
        <p:spPr>
          <a:xfrm>
            <a:off x="550650" y="1748925"/>
            <a:ext cx="471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Las clickbaits distraen (mucho!)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5" name="Google Shape;485;p43"/>
          <p:cNvSpPr txBox="1"/>
          <p:nvPr/>
        </p:nvSpPr>
        <p:spPr>
          <a:xfrm>
            <a:off x="550650" y="2395425"/>
            <a:ext cx="412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Cuidados: No bloquear no-clickbaits</a:t>
            </a:r>
            <a:endParaRPr/>
          </a:p>
        </p:txBody>
      </p:sp>
      <p:sp>
        <p:nvSpPr>
          <p:cNvPr id="486" name="Google Shape;486;p43"/>
          <p:cNvSpPr txBox="1"/>
          <p:nvPr/>
        </p:nvSpPr>
        <p:spPr>
          <a:xfrm>
            <a:off x="550650" y="20732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Extensión del navegador</a:t>
            </a:r>
            <a:endParaRPr/>
          </a:p>
        </p:txBody>
      </p:sp>
      <p:grpSp>
        <p:nvGrpSpPr>
          <p:cNvPr id="487" name="Google Shape;487;p43"/>
          <p:cNvGrpSpPr/>
          <p:nvPr/>
        </p:nvGrpSpPr>
        <p:grpSpPr>
          <a:xfrm>
            <a:off x="3923432" y="756314"/>
            <a:ext cx="382744" cy="298264"/>
            <a:chOff x="4721982" y="1281626"/>
            <a:chExt cx="382744" cy="298264"/>
          </a:xfrm>
        </p:grpSpPr>
        <p:sp>
          <p:nvSpPr>
            <p:cNvPr id="488" name="Google Shape;488;p43"/>
            <p:cNvSpPr/>
            <p:nvPr/>
          </p:nvSpPr>
          <p:spPr>
            <a:xfrm>
              <a:off x="4721982" y="1281626"/>
              <a:ext cx="382744" cy="298264"/>
            </a:xfrm>
            <a:custGeom>
              <a:rect b="b" l="l" r="r" t="t"/>
              <a:pathLst>
                <a:path extrusionOk="0" h="8611" w="11050">
                  <a:moveTo>
                    <a:pt x="5369" y="338"/>
                  </a:moveTo>
                  <a:lnTo>
                    <a:pt x="5369" y="2399"/>
                  </a:lnTo>
                  <a:lnTo>
                    <a:pt x="3712" y="2399"/>
                  </a:lnTo>
                  <a:cubicBezTo>
                    <a:pt x="4050" y="1223"/>
                    <a:pt x="4679" y="445"/>
                    <a:pt x="5369" y="338"/>
                  </a:cubicBezTo>
                  <a:close/>
                  <a:moveTo>
                    <a:pt x="5696" y="343"/>
                  </a:moveTo>
                  <a:cubicBezTo>
                    <a:pt x="6376" y="445"/>
                    <a:pt x="7010" y="1223"/>
                    <a:pt x="7347" y="2399"/>
                  </a:cubicBezTo>
                  <a:lnTo>
                    <a:pt x="5696" y="2399"/>
                  </a:lnTo>
                  <a:lnTo>
                    <a:pt x="5696" y="343"/>
                  </a:lnTo>
                  <a:close/>
                  <a:moveTo>
                    <a:pt x="3370" y="6202"/>
                  </a:moveTo>
                  <a:cubicBezTo>
                    <a:pt x="3554" y="6882"/>
                    <a:pt x="3825" y="7455"/>
                    <a:pt x="4178" y="7879"/>
                  </a:cubicBezTo>
                  <a:cubicBezTo>
                    <a:pt x="4254" y="7966"/>
                    <a:pt x="4331" y="8048"/>
                    <a:pt x="4408" y="8120"/>
                  </a:cubicBezTo>
                  <a:cubicBezTo>
                    <a:pt x="4040" y="8012"/>
                    <a:pt x="3682" y="7854"/>
                    <a:pt x="3354" y="7634"/>
                  </a:cubicBezTo>
                  <a:cubicBezTo>
                    <a:pt x="2797" y="7271"/>
                    <a:pt x="2347" y="6780"/>
                    <a:pt x="2025" y="6202"/>
                  </a:cubicBezTo>
                  <a:close/>
                  <a:moveTo>
                    <a:pt x="4403" y="481"/>
                  </a:moveTo>
                  <a:lnTo>
                    <a:pt x="4403" y="481"/>
                  </a:lnTo>
                  <a:cubicBezTo>
                    <a:pt x="4326" y="558"/>
                    <a:pt x="4249" y="635"/>
                    <a:pt x="4172" y="727"/>
                  </a:cubicBezTo>
                  <a:cubicBezTo>
                    <a:pt x="3830" y="1146"/>
                    <a:pt x="3549" y="1724"/>
                    <a:pt x="3360" y="2399"/>
                  </a:cubicBezTo>
                  <a:lnTo>
                    <a:pt x="2986" y="2399"/>
                  </a:lnTo>
                  <a:cubicBezTo>
                    <a:pt x="2966" y="2399"/>
                    <a:pt x="2945" y="2404"/>
                    <a:pt x="2925" y="2424"/>
                  </a:cubicBezTo>
                  <a:cubicBezTo>
                    <a:pt x="2797" y="2567"/>
                    <a:pt x="2894" y="2726"/>
                    <a:pt x="3027" y="2726"/>
                  </a:cubicBezTo>
                  <a:lnTo>
                    <a:pt x="10553" y="2726"/>
                  </a:lnTo>
                  <a:cubicBezTo>
                    <a:pt x="10645" y="2726"/>
                    <a:pt x="10722" y="2802"/>
                    <a:pt x="10722" y="2900"/>
                  </a:cubicBezTo>
                  <a:lnTo>
                    <a:pt x="10722" y="5712"/>
                  </a:lnTo>
                  <a:cubicBezTo>
                    <a:pt x="10722" y="5809"/>
                    <a:pt x="10645" y="5885"/>
                    <a:pt x="10553" y="5885"/>
                  </a:cubicBezTo>
                  <a:lnTo>
                    <a:pt x="8728" y="5885"/>
                  </a:lnTo>
                  <a:cubicBezTo>
                    <a:pt x="8713" y="5885"/>
                    <a:pt x="8692" y="5891"/>
                    <a:pt x="8672" y="5911"/>
                  </a:cubicBezTo>
                  <a:cubicBezTo>
                    <a:pt x="8544" y="6049"/>
                    <a:pt x="8641" y="6208"/>
                    <a:pt x="8774" y="6208"/>
                  </a:cubicBezTo>
                  <a:lnTo>
                    <a:pt x="9009" y="6208"/>
                  </a:lnTo>
                  <a:cubicBezTo>
                    <a:pt x="8697" y="6790"/>
                    <a:pt x="8237" y="7281"/>
                    <a:pt x="7680" y="7639"/>
                  </a:cubicBezTo>
                  <a:cubicBezTo>
                    <a:pt x="7358" y="7854"/>
                    <a:pt x="7000" y="8017"/>
                    <a:pt x="6627" y="8125"/>
                  </a:cubicBezTo>
                  <a:cubicBezTo>
                    <a:pt x="6703" y="8048"/>
                    <a:pt x="6780" y="7971"/>
                    <a:pt x="6857" y="7884"/>
                  </a:cubicBezTo>
                  <a:cubicBezTo>
                    <a:pt x="7204" y="7460"/>
                    <a:pt x="7485" y="6888"/>
                    <a:pt x="7670" y="6208"/>
                  </a:cubicBezTo>
                  <a:lnTo>
                    <a:pt x="8063" y="6208"/>
                  </a:lnTo>
                  <a:cubicBezTo>
                    <a:pt x="8084" y="6208"/>
                    <a:pt x="8104" y="6202"/>
                    <a:pt x="8119" y="6182"/>
                  </a:cubicBezTo>
                  <a:cubicBezTo>
                    <a:pt x="8247" y="6044"/>
                    <a:pt x="8155" y="5885"/>
                    <a:pt x="8017" y="5885"/>
                  </a:cubicBezTo>
                  <a:lnTo>
                    <a:pt x="486" y="5885"/>
                  </a:lnTo>
                  <a:cubicBezTo>
                    <a:pt x="389" y="5885"/>
                    <a:pt x="312" y="5809"/>
                    <a:pt x="312" y="5712"/>
                  </a:cubicBezTo>
                  <a:lnTo>
                    <a:pt x="312" y="2900"/>
                  </a:lnTo>
                  <a:cubicBezTo>
                    <a:pt x="312" y="2802"/>
                    <a:pt x="389" y="2726"/>
                    <a:pt x="486" y="2726"/>
                  </a:cubicBezTo>
                  <a:lnTo>
                    <a:pt x="2317" y="2726"/>
                  </a:lnTo>
                  <a:cubicBezTo>
                    <a:pt x="2337" y="2726"/>
                    <a:pt x="2357" y="2721"/>
                    <a:pt x="2378" y="2700"/>
                  </a:cubicBezTo>
                  <a:cubicBezTo>
                    <a:pt x="2506" y="2562"/>
                    <a:pt x="2409" y="2399"/>
                    <a:pt x="2276" y="2399"/>
                  </a:cubicBezTo>
                  <a:lnTo>
                    <a:pt x="2020" y="2399"/>
                  </a:lnTo>
                  <a:cubicBezTo>
                    <a:pt x="2332" y="1821"/>
                    <a:pt x="2792" y="1325"/>
                    <a:pt x="3349" y="967"/>
                  </a:cubicBezTo>
                  <a:cubicBezTo>
                    <a:pt x="3677" y="757"/>
                    <a:pt x="4034" y="589"/>
                    <a:pt x="4403" y="481"/>
                  </a:cubicBezTo>
                  <a:close/>
                  <a:moveTo>
                    <a:pt x="5369" y="6202"/>
                  </a:moveTo>
                  <a:lnTo>
                    <a:pt x="5369" y="8268"/>
                  </a:lnTo>
                  <a:cubicBezTo>
                    <a:pt x="4679" y="8161"/>
                    <a:pt x="4050" y="7378"/>
                    <a:pt x="3712" y="6202"/>
                  </a:cubicBezTo>
                  <a:close/>
                  <a:moveTo>
                    <a:pt x="7347" y="6202"/>
                  </a:moveTo>
                  <a:cubicBezTo>
                    <a:pt x="7010" y="7378"/>
                    <a:pt x="6386" y="8161"/>
                    <a:pt x="5696" y="8268"/>
                  </a:cubicBezTo>
                  <a:lnTo>
                    <a:pt x="5696" y="6202"/>
                  </a:lnTo>
                  <a:close/>
                  <a:moveTo>
                    <a:pt x="5522" y="1"/>
                  </a:moveTo>
                  <a:cubicBezTo>
                    <a:pt x="4684" y="1"/>
                    <a:pt x="3871" y="246"/>
                    <a:pt x="3175" y="701"/>
                  </a:cubicBezTo>
                  <a:cubicBezTo>
                    <a:pt x="2526" y="1120"/>
                    <a:pt x="2005" y="1719"/>
                    <a:pt x="1662" y="2404"/>
                  </a:cubicBezTo>
                  <a:lnTo>
                    <a:pt x="696" y="2404"/>
                  </a:lnTo>
                  <a:cubicBezTo>
                    <a:pt x="312" y="2404"/>
                    <a:pt x="0" y="2721"/>
                    <a:pt x="0" y="3104"/>
                  </a:cubicBezTo>
                  <a:lnTo>
                    <a:pt x="0" y="5512"/>
                  </a:lnTo>
                  <a:cubicBezTo>
                    <a:pt x="0" y="5512"/>
                    <a:pt x="315" y="6202"/>
                    <a:pt x="697" y="6202"/>
                  </a:cubicBezTo>
                  <a:cubicBezTo>
                    <a:pt x="698" y="6202"/>
                    <a:pt x="699" y="6202"/>
                    <a:pt x="701" y="6202"/>
                  </a:cubicBezTo>
                  <a:lnTo>
                    <a:pt x="1667" y="6202"/>
                  </a:lnTo>
                  <a:cubicBezTo>
                    <a:pt x="2015" y="6908"/>
                    <a:pt x="2531" y="7496"/>
                    <a:pt x="3181" y="7915"/>
                  </a:cubicBezTo>
                  <a:cubicBezTo>
                    <a:pt x="3881" y="8370"/>
                    <a:pt x="4689" y="8610"/>
                    <a:pt x="5527" y="8610"/>
                  </a:cubicBezTo>
                  <a:cubicBezTo>
                    <a:pt x="6366" y="8610"/>
                    <a:pt x="7174" y="8370"/>
                    <a:pt x="7874" y="7915"/>
                  </a:cubicBezTo>
                  <a:cubicBezTo>
                    <a:pt x="8523" y="7496"/>
                    <a:pt x="9387" y="6223"/>
                    <a:pt x="9387" y="6223"/>
                  </a:cubicBezTo>
                  <a:lnTo>
                    <a:pt x="10354" y="6223"/>
                  </a:lnTo>
                  <a:cubicBezTo>
                    <a:pt x="10737" y="6223"/>
                    <a:pt x="11049" y="5911"/>
                    <a:pt x="11049" y="5528"/>
                  </a:cubicBezTo>
                  <a:lnTo>
                    <a:pt x="11049" y="3104"/>
                  </a:lnTo>
                  <a:cubicBezTo>
                    <a:pt x="11044" y="2721"/>
                    <a:pt x="10732" y="2399"/>
                    <a:pt x="10349" y="2399"/>
                  </a:cubicBezTo>
                  <a:lnTo>
                    <a:pt x="9382" y="2399"/>
                  </a:lnTo>
                  <a:cubicBezTo>
                    <a:pt x="9137" y="1908"/>
                    <a:pt x="8805" y="1468"/>
                    <a:pt x="8396" y="1105"/>
                  </a:cubicBezTo>
                  <a:cubicBezTo>
                    <a:pt x="8366" y="1076"/>
                    <a:pt x="8327" y="1060"/>
                    <a:pt x="8287" y="1060"/>
                  </a:cubicBezTo>
                  <a:cubicBezTo>
                    <a:pt x="8244" y="1060"/>
                    <a:pt x="8200" y="1078"/>
                    <a:pt x="8165" y="1115"/>
                  </a:cubicBezTo>
                  <a:cubicBezTo>
                    <a:pt x="8109" y="1182"/>
                    <a:pt x="8114" y="1284"/>
                    <a:pt x="8181" y="1345"/>
                  </a:cubicBezTo>
                  <a:cubicBezTo>
                    <a:pt x="8518" y="1652"/>
                    <a:pt x="8799" y="2005"/>
                    <a:pt x="9019" y="2404"/>
                  </a:cubicBezTo>
                  <a:lnTo>
                    <a:pt x="7675" y="2404"/>
                  </a:lnTo>
                  <a:cubicBezTo>
                    <a:pt x="7491" y="1729"/>
                    <a:pt x="7215" y="1156"/>
                    <a:pt x="6862" y="732"/>
                  </a:cubicBezTo>
                  <a:cubicBezTo>
                    <a:pt x="6785" y="640"/>
                    <a:pt x="6708" y="558"/>
                    <a:pt x="6632" y="486"/>
                  </a:cubicBezTo>
                  <a:lnTo>
                    <a:pt x="6632" y="486"/>
                  </a:lnTo>
                  <a:cubicBezTo>
                    <a:pt x="6974" y="584"/>
                    <a:pt x="7291" y="732"/>
                    <a:pt x="7593" y="911"/>
                  </a:cubicBezTo>
                  <a:cubicBezTo>
                    <a:pt x="7621" y="929"/>
                    <a:pt x="7652" y="938"/>
                    <a:pt x="7683" y="938"/>
                  </a:cubicBezTo>
                  <a:cubicBezTo>
                    <a:pt x="7731" y="938"/>
                    <a:pt x="7777" y="917"/>
                    <a:pt x="7808" y="880"/>
                  </a:cubicBezTo>
                  <a:cubicBezTo>
                    <a:pt x="7874" y="803"/>
                    <a:pt x="7848" y="686"/>
                    <a:pt x="7772" y="635"/>
                  </a:cubicBezTo>
                  <a:cubicBezTo>
                    <a:pt x="7092" y="221"/>
                    <a:pt x="6320" y="1"/>
                    <a:pt x="55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4780417" y="1394789"/>
              <a:ext cx="52995" cy="70730"/>
            </a:xfrm>
            <a:custGeom>
              <a:rect b="b" l="l" r="r" t="t"/>
              <a:pathLst>
                <a:path extrusionOk="0" h="2042" w="1530">
                  <a:moveTo>
                    <a:pt x="1340" y="1"/>
                  </a:moveTo>
                  <a:cubicBezTo>
                    <a:pt x="1253" y="1"/>
                    <a:pt x="1177" y="77"/>
                    <a:pt x="1182" y="169"/>
                  </a:cubicBezTo>
                  <a:lnTo>
                    <a:pt x="1197" y="1386"/>
                  </a:lnTo>
                  <a:lnTo>
                    <a:pt x="292" y="77"/>
                  </a:lnTo>
                  <a:cubicBezTo>
                    <a:pt x="266" y="32"/>
                    <a:pt x="217" y="9"/>
                    <a:pt x="165" y="9"/>
                  </a:cubicBezTo>
                  <a:cubicBezTo>
                    <a:pt x="136" y="9"/>
                    <a:pt x="105" y="17"/>
                    <a:pt x="77" y="31"/>
                  </a:cubicBezTo>
                  <a:cubicBezTo>
                    <a:pt x="26" y="67"/>
                    <a:pt x="1" y="118"/>
                    <a:pt x="1" y="180"/>
                  </a:cubicBezTo>
                  <a:lnTo>
                    <a:pt x="1" y="1877"/>
                  </a:lnTo>
                  <a:cubicBezTo>
                    <a:pt x="1" y="1959"/>
                    <a:pt x="57" y="2036"/>
                    <a:pt x="139" y="2041"/>
                  </a:cubicBezTo>
                  <a:cubicBezTo>
                    <a:pt x="145" y="2041"/>
                    <a:pt x="151" y="2042"/>
                    <a:pt x="157" y="2042"/>
                  </a:cubicBezTo>
                  <a:cubicBezTo>
                    <a:pt x="247" y="2042"/>
                    <a:pt x="328" y="1973"/>
                    <a:pt x="328" y="1882"/>
                  </a:cubicBezTo>
                  <a:lnTo>
                    <a:pt x="328" y="686"/>
                  </a:lnTo>
                  <a:lnTo>
                    <a:pt x="1182" y="1938"/>
                  </a:lnTo>
                  <a:cubicBezTo>
                    <a:pt x="1221" y="1993"/>
                    <a:pt x="1278" y="2024"/>
                    <a:pt x="1337" y="2024"/>
                  </a:cubicBezTo>
                  <a:cubicBezTo>
                    <a:pt x="1355" y="2024"/>
                    <a:pt x="1373" y="2021"/>
                    <a:pt x="1391" y="2015"/>
                  </a:cubicBezTo>
                  <a:cubicBezTo>
                    <a:pt x="1468" y="1990"/>
                    <a:pt x="1529" y="1913"/>
                    <a:pt x="1529" y="1821"/>
                  </a:cubicBezTo>
                  <a:lnTo>
                    <a:pt x="1509" y="159"/>
                  </a:lnTo>
                  <a:cubicBezTo>
                    <a:pt x="1504" y="72"/>
                    <a:pt x="1432" y="1"/>
                    <a:pt x="1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4851251" y="1395689"/>
              <a:ext cx="36335" cy="69448"/>
            </a:xfrm>
            <a:custGeom>
              <a:rect b="b" l="l" r="r" t="t"/>
              <a:pathLst>
                <a:path extrusionOk="0" h="2005" w="1049">
                  <a:moveTo>
                    <a:pt x="159" y="0"/>
                  </a:moveTo>
                  <a:cubicBezTo>
                    <a:pt x="72" y="0"/>
                    <a:pt x="1" y="72"/>
                    <a:pt x="1" y="164"/>
                  </a:cubicBezTo>
                  <a:lnTo>
                    <a:pt x="1" y="1841"/>
                  </a:lnTo>
                  <a:cubicBezTo>
                    <a:pt x="1" y="1933"/>
                    <a:pt x="72" y="2004"/>
                    <a:pt x="159" y="2004"/>
                  </a:cubicBezTo>
                  <a:lnTo>
                    <a:pt x="870" y="2004"/>
                  </a:lnTo>
                  <a:cubicBezTo>
                    <a:pt x="952" y="2004"/>
                    <a:pt x="1028" y="1943"/>
                    <a:pt x="1034" y="1861"/>
                  </a:cubicBezTo>
                  <a:cubicBezTo>
                    <a:pt x="1049" y="1764"/>
                    <a:pt x="972" y="1682"/>
                    <a:pt x="875" y="1682"/>
                  </a:cubicBezTo>
                  <a:lnTo>
                    <a:pt x="318" y="1682"/>
                  </a:lnTo>
                  <a:lnTo>
                    <a:pt x="318" y="1166"/>
                  </a:lnTo>
                  <a:lnTo>
                    <a:pt x="819" y="1166"/>
                  </a:lnTo>
                  <a:cubicBezTo>
                    <a:pt x="901" y="1166"/>
                    <a:pt x="977" y="1110"/>
                    <a:pt x="982" y="1023"/>
                  </a:cubicBezTo>
                  <a:cubicBezTo>
                    <a:pt x="998" y="931"/>
                    <a:pt x="921" y="844"/>
                    <a:pt x="824" y="844"/>
                  </a:cubicBezTo>
                  <a:lnTo>
                    <a:pt x="318" y="844"/>
                  </a:lnTo>
                  <a:lnTo>
                    <a:pt x="318" y="327"/>
                  </a:lnTo>
                  <a:lnTo>
                    <a:pt x="870" y="322"/>
                  </a:lnTo>
                  <a:cubicBezTo>
                    <a:pt x="952" y="322"/>
                    <a:pt x="1028" y="261"/>
                    <a:pt x="1034" y="179"/>
                  </a:cubicBezTo>
                  <a:cubicBezTo>
                    <a:pt x="1049" y="87"/>
                    <a:pt x="972" y="0"/>
                    <a:pt x="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4996107" y="1394962"/>
              <a:ext cx="51748" cy="70522"/>
            </a:xfrm>
            <a:custGeom>
              <a:rect b="b" l="l" r="r" t="t"/>
              <a:pathLst>
                <a:path extrusionOk="0" h="2036" w="1494">
                  <a:moveTo>
                    <a:pt x="758" y="1"/>
                  </a:moveTo>
                  <a:cubicBezTo>
                    <a:pt x="683" y="1"/>
                    <a:pt x="604" y="11"/>
                    <a:pt x="522" y="37"/>
                  </a:cubicBezTo>
                  <a:cubicBezTo>
                    <a:pt x="303" y="98"/>
                    <a:pt x="149" y="272"/>
                    <a:pt x="119" y="481"/>
                  </a:cubicBezTo>
                  <a:cubicBezTo>
                    <a:pt x="93" y="676"/>
                    <a:pt x="175" y="865"/>
                    <a:pt x="333" y="967"/>
                  </a:cubicBezTo>
                  <a:cubicBezTo>
                    <a:pt x="344" y="972"/>
                    <a:pt x="349" y="972"/>
                    <a:pt x="359" y="982"/>
                  </a:cubicBezTo>
                  <a:cubicBezTo>
                    <a:pt x="374" y="988"/>
                    <a:pt x="604" y="1090"/>
                    <a:pt x="870" y="1187"/>
                  </a:cubicBezTo>
                  <a:cubicBezTo>
                    <a:pt x="1059" y="1253"/>
                    <a:pt x="1151" y="1356"/>
                    <a:pt x="1136" y="1478"/>
                  </a:cubicBezTo>
                  <a:cubicBezTo>
                    <a:pt x="1116" y="1596"/>
                    <a:pt x="972" y="1714"/>
                    <a:pt x="783" y="1714"/>
                  </a:cubicBezTo>
                  <a:cubicBezTo>
                    <a:pt x="599" y="1714"/>
                    <a:pt x="420" y="1637"/>
                    <a:pt x="303" y="1509"/>
                  </a:cubicBezTo>
                  <a:cubicBezTo>
                    <a:pt x="273" y="1476"/>
                    <a:pt x="230" y="1460"/>
                    <a:pt x="185" y="1460"/>
                  </a:cubicBezTo>
                  <a:cubicBezTo>
                    <a:pt x="146" y="1460"/>
                    <a:pt x="106" y="1473"/>
                    <a:pt x="73" y="1499"/>
                  </a:cubicBezTo>
                  <a:cubicBezTo>
                    <a:pt x="11" y="1555"/>
                    <a:pt x="1" y="1657"/>
                    <a:pt x="62" y="1729"/>
                  </a:cubicBezTo>
                  <a:cubicBezTo>
                    <a:pt x="231" y="1918"/>
                    <a:pt x="502" y="2036"/>
                    <a:pt x="778" y="2036"/>
                  </a:cubicBezTo>
                  <a:cubicBezTo>
                    <a:pt x="1110" y="2036"/>
                    <a:pt x="1397" y="1816"/>
                    <a:pt x="1448" y="1530"/>
                  </a:cubicBezTo>
                  <a:cubicBezTo>
                    <a:pt x="1494" y="1315"/>
                    <a:pt x="1392" y="1034"/>
                    <a:pt x="988" y="880"/>
                  </a:cubicBezTo>
                  <a:cubicBezTo>
                    <a:pt x="773" y="793"/>
                    <a:pt x="568" y="706"/>
                    <a:pt x="507" y="686"/>
                  </a:cubicBezTo>
                  <a:cubicBezTo>
                    <a:pt x="456" y="650"/>
                    <a:pt x="430" y="584"/>
                    <a:pt x="441" y="522"/>
                  </a:cubicBezTo>
                  <a:cubicBezTo>
                    <a:pt x="451" y="441"/>
                    <a:pt x="517" y="369"/>
                    <a:pt x="609" y="343"/>
                  </a:cubicBezTo>
                  <a:cubicBezTo>
                    <a:pt x="658" y="328"/>
                    <a:pt x="705" y="321"/>
                    <a:pt x="751" y="321"/>
                  </a:cubicBezTo>
                  <a:cubicBezTo>
                    <a:pt x="962" y="321"/>
                    <a:pt x="1132" y="458"/>
                    <a:pt x="1136" y="466"/>
                  </a:cubicBezTo>
                  <a:cubicBezTo>
                    <a:pt x="1168" y="491"/>
                    <a:pt x="1206" y="504"/>
                    <a:pt x="1243" y="504"/>
                  </a:cubicBezTo>
                  <a:cubicBezTo>
                    <a:pt x="1288" y="504"/>
                    <a:pt x="1332" y="485"/>
                    <a:pt x="1366" y="446"/>
                  </a:cubicBezTo>
                  <a:cubicBezTo>
                    <a:pt x="1422" y="374"/>
                    <a:pt x="1417" y="272"/>
                    <a:pt x="1346" y="216"/>
                  </a:cubicBezTo>
                  <a:cubicBezTo>
                    <a:pt x="1337" y="203"/>
                    <a:pt x="1088" y="1"/>
                    <a:pt x="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4905286" y="1394719"/>
              <a:ext cx="76895" cy="70938"/>
            </a:xfrm>
            <a:custGeom>
              <a:rect b="b" l="l" r="r" t="t"/>
              <a:pathLst>
                <a:path extrusionOk="0" h="2048" w="2220">
                  <a:moveTo>
                    <a:pt x="177" y="0"/>
                  </a:moveTo>
                  <a:cubicBezTo>
                    <a:pt x="168" y="0"/>
                    <a:pt x="158" y="1"/>
                    <a:pt x="148" y="3"/>
                  </a:cubicBezTo>
                  <a:cubicBezTo>
                    <a:pt x="56" y="23"/>
                    <a:pt x="0" y="105"/>
                    <a:pt x="21" y="197"/>
                  </a:cubicBezTo>
                  <a:lnTo>
                    <a:pt x="353" y="1889"/>
                  </a:lnTo>
                  <a:cubicBezTo>
                    <a:pt x="353" y="1894"/>
                    <a:pt x="358" y="1905"/>
                    <a:pt x="358" y="1915"/>
                  </a:cubicBezTo>
                  <a:cubicBezTo>
                    <a:pt x="381" y="1987"/>
                    <a:pt x="443" y="2035"/>
                    <a:pt x="517" y="2035"/>
                  </a:cubicBezTo>
                  <a:cubicBezTo>
                    <a:pt x="527" y="2035"/>
                    <a:pt x="537" y="2034"/>
                    <a:pt x="547" y="2032"/>
                  </a:cubicBezTo>
                  <a:cubicBezTo>
                    <a:pt x="555" y="2033"/>
                    <a:pt x="562" y="2034"/>
                    <a:pt x="569" y="2034"/>
                  </a:cubicBezTo>
                  <a:cubicBezTo>
                    <a:pt x="647" y="2034"/>
                    <a:pt x="713" y="1985"/>
                    <a:pt x="741" y="1910"/>
                  </a:cubicBezTo>
                  <a:lnTo>
                    <a:pt x="741" y="1905"/>
                  </a:lnTo>
                  <a:lnTo>
                    <a:pt x="1110" y="713"/>
                  </a:lnTo>
                  <a:lnTo>
                    <a:pt x="1478" y="1905"/>
                  </a:lnTo>
                  <a:lnTo>
                    <a:pt x="1478" y="1910"/>
                  </a:lnTo>
                  <a:cubicBezTo>
                    <a:pt x="1503" y="1992"/>
                    <a:pt x="1580" y="2043"/>
                    <a:pt x="1667" y="2048"/>
                  </a:cubicBezTo>
                  <a:cubicBezTo>
                    <a:pt x="1749" y="2043"/>
                    <a:pt x="1825" y="1986"/>
                    <a:pt x="1861" y="1910"/>
                  </a:cubicBezTo>
                  <a:cubicBezTo>
                    <a:pt x="1861" y="1905"/>
                    <a:pt x="1866" y="1894"/>
                    <a:pt x="1866" y="1889"/>
                  </a:cubicBezTo>
                  <a:lnTo>
                    <a:pt x="2204" y="202"/>
                  </a:lnTo>
                  <a:cubicBezTo>
                    <a:pt x="2219" y="115"/>
                    <a:pt x="2158" y="28"/>
                    <a:pt x="2071" y="13"/>
                  </a:cubicBezTo>
                  <a:cubicBezTo>
                    <a:pt x="2058" y="10"/>
                    <a:pt x="2045" y="9"/>
                    <a:pt x="2033" y="9"/>
                  </a:cubicBezTo>
                  <a:cubicBezTo>
                    <a:pt x="1957" y="9"/>
                    <a:pt x="1894" y="61"/>
                    <a:pt x="1876" y="141"/>
                  </a:cubicBezTo>
                  <a:lnTo>
                    <a:pt x="1636" y="1347"/>
                  </a:lnTo>
                  <a:lnTo>
                    <a:pt x="1258" y="120"/>
                  </a:lnTo>
                  <a:cubicBezTo>
                    <a:pt x="1237" y="53"/>
                    <a:pt x="1174" y="6"/>
                    <a:pt x="1101" y="6"/>
                  </a:cubicBezTo>
                  <a:cubicBezTo>
                    <a:pt x="1086" y="6"/>
                    <a:pt x="1070" y="8"/>
                    <a:pt x="1053" y="13"/>
                  </a:cubicBezTo>
                  <a:cubicBezTo>
                    <a:pt x="997" y="28"/>
                    <a:pt x="951" y="74"/>
                    <a:pt x="946" y="131"/>
                  </a:cubicBezTo>
                  <a:lnTo>
                    <a:pt x="573" y="1342"/>
                  </a:lnTo>
                  <a:lnTo>
                    <a:pt x="338" y="131"/>
                  </a:lnTo>
                  <a:cubicBezTo>
                    <a:pt x="319" y="53"/>
                    <a:pt x="253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"/>
          <p:cNvSpPr txBox="1"/>
          <p:nvPr/>
        </p:nvSpPr>
        <p:spPr>
          <a:xfrm>
            <a:off x="752700" y="1109750"/>
            <a:ext cx="40536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Scrapeamos distintos medios populares: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8" name="Google Shape;498;p44"/>
          <p:cNvSpPr txBox="1"/>
          <p:nvPr>
            <p:ph type="title"/>
          </p:nvPr>
        </p:nvSpPr>
        <p:spPr>
          <a:xfrm>
            <a:off x="3315875" y="445025"/>
            <a:ext cx="511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sp>
        <p:nvSpPr>
          <p:cNvPr id="499" name="Google Shape;499;p44"/>
          <p:cNvSpPr txBox="1"/>
          <p:nvPr/>
        </p:nvSpPr>
        <p:spPr>
          <a:xfrm>
            <a:off x="762300" y="3871125"/>
            <a:ext cx="437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Clasificamos manualmente los títulos.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5343425" y="1109400"/>
            <a:ext cx="3018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Y páginas de </a:t>
            </a:r>
            <a:r>
              <a:rPr i="1"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chimentos:</a:t>
            </a:r>
            <a:endParaRPr i="1"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Crónica?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Paparazzi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Caras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01" name="Google Shape;5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125" y="2821475"/>
            <a:ext cx="3761152" cy="193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4"/>
          <p:cNvSpPr txBox="1"/>
          <p:nvPr/>
        </p:nvSpPr>
        <p:spPr>
          <a:xfrm>
            <a:off x="752700" y="1617275"/>
            <a:ext cx="3761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Clarín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Nación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Infobae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Crónica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Página12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Perfil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Light"/>
              <a:buChar char="●"/>
            </a:pPr>
            <a:r>
              <a:rPr lang="es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Telam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>
            <p:ph idx="1" type="subTitle"/>
          </p:nvPr>
        </p:nvSpPr>
        <p:spPr>
          <a:xfrm>
            <a:off x="622175" y="547050"/>
            <a:ext cx="26871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Features </a:t>
            </a:r>
            <a:r>
              <a:rPr i="1" lang="es"/>
              <a:t>Comunes</a:t>
            </a:r>
            <a:endParaRPr i="1"/>
          </a:p>
        </p:txBody>
      </p:sp>
      <p:sp>
        <p:nvSpPr>
          <p:cNvPr id="508" name="Google Shape;508;p45"/>
          <p:cNvSpPr txBox="1"/>
          <p:nvPr>
            <p:ph type="title"/>
          </p:nvPr>
        </p:nvSpPr>
        <p:spPr>
          <a:xfrm>
            <a:off x="1464475" y="3969950"/>
            <a:ext cx="695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Obtención de los features</a:t>
            </a:r>
            <a:endParaRPr/>
          </a:p>
        </p:txBody>
      </p:sp>
      <p:sp>
        <p:nvSpPr>
          <p:cNvPr id="509" name="Google Shape;509;p45"/>
          <p:cNvSpPr txBox="1"/>
          <p:nvPr>
            <p:ph idx="3" type="subTitle"/>
          </p:nvPr>
        </p:nvSpPr>
        <p:spPr>
          <a:xfrm>
            <a:off x="3572675" y="547050"/>
            <a:ext cx="28995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Features </a:t>
            </a:r>
            <a:r>
              <a:rPr i="1" lang="es"/>
              <a:t>Linguísticas</a:t>
            </a:r>
            <a:endParaRPr i="1"/>
          </a:p>
        </p:txBody>
      </p:sp>
      <p:sp>
        <p:nvSpPr>
          <p:cNvPr id="510" name="Google Shape;510;p45"/>
          <p:cNvSpPr txBox="1"/>
          <p:nvPr>
            <p:ph idx="2" type="subTitle"/>
          </p:nvPr>
        </p:nvSpPr>
        <p:spPr>
          <a:xfrm>
            <a:off x="622025" y="1165650"/>
            <a:ext cx="26871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Cantidad de palabras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Longitud de palabras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trike="sngStrike"/>
              <a:t>Sentiment analysis</a:t>
            </a:r>
            <a:r>
              <a:rPr lang="es"/>
              <a:t> (no funcionó)</a:t>
            </a:r>
            <a:endParaRPr/>
          </a:p>
        </p:txBody>
      </p:sp>
      <p:sp>
        <p:nvSpPr>
          <p:cNvPr id="511" name="Google Shape;511;p45"/>
          <p:cNvSpPr txBox="1"/>
          <p:nvPr>
            <p:ph idx="4" type="subTitle"/>
          </p:nvPr>
        </p:nvSpPr>
        <p:spPr>
          <a:xfrm>
            <a:off x="3572625" y="1165650"/>
            <a:ext cx="28995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Stop-words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Cantidad de caracteres especiales (?, !, ...)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5"/>
          <p:cNvSpPr txBox="1"/>
          <p:nvPr>
            <p:ph idx="4" type="subTitle"/>
          </p:nvPr>
        </p:nvSpPr>
        <p:spPr>
          <a:xfrm>
            <a:off x="3572675" y="2640100"/>
            <a:ext cx="28995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Distancia máxima entre dependencias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Adjetivos más comunes</a:t>
            </a:r>
            <a:endParaRPr/>
          </a:p>
        </p:txBody>
      </p:sp>
      <p:pic>
        <p:nvPicPr>
          <p:cNvPr id="513" name="Google Shape;5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224" y="2182300"/>
            <a:ext cx="1514173" cy="3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125" y="2306800"/>
            <a:ext cx="2496548" cy="133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6"/>
          <p:cNvSpPr txBox="1"/>
          <p:nvPr>
            <p:ph type="title"/>
          </p:nvPr>
        </p:nvSpPr>
        <p:spPr>
          <a:xfrm>
            <a:off x="716850" y="2636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¡No podrán creer estos gráficos!</a:t>
            </a:r>
            <a:endParaRPr/>
          </a:p>
        </p:txBody>
      </p:sp>
      <p:pic>
        <p:nvPicPr>
          <p:cNvPr id="520" name="Google Shape;5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37" y="988700"/>
            <a:ext cx="8026327" cy="404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>
            <p:ph type="title"/>
          </p:nvPr>
        </p:nvSpPr>
        <p:spPr>
          <a:xfrm>
            <a:off x="612950" y="445025"/>
            <a:ext cx="51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Features más importantes</a:t>
            </a:r>
            <a:endParaRPr/>
          </a:p>
        </p:txBody>
      </p:sp>
      <p:pic>
        <p:nvPicPr>
          <p:cNvPr id="526" name="Google Shape;5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75" y="988700"/>
            <a:ext cx="6827500" cy="377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8"/>
          <p:cNvPicPr preferRelativeResize="0"/>
          <p:nvPr/>
        </p:nvPicPr>
        <p:blipFill rotWithShape="1">
          <a:blip r:embed="rId3">
            <a:alphaModFix/>
          </a:blip>
          <a:srcRect b="12993" l="13575" r="11049" t="12457"/>
          <a:stretch/>
        </p:blipFill>
        <p:spPr>
          <a:xfrm>
            <a:off x="1240975" y="1076775"/>
            <a:ext cx="6662048" cy="329475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8"/>
          <p:cNvSpPr txBox="1"/>
          <p:nvPr>
            <p:ph idx="4294967295" type="title"/>
          </p:nvPr>
        </p:nvSpPr>
        <p:spPr>
          <a:xfrm>
            <a:off x="716800" y="2926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Adjetivos más comunes (clickbait)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Breaking News by Slidesgo">
  <a:themeElements>
    <a:clrScheme name="Simple Light">
      <a:dk1>
        <a:srgbClr val="FFFFFF"/>
      </a:dk1>
      <a:lt1>
        <a:srgbClr val="081935"/>
      </a:lt1>
      <a:dk2>
        <a:srgbClr val="1A345C"/>
      </a:dk2>
      <a:lt2>
        <a:srgbClr val="FA162E"/>
      </a:lt2>
      <a:accent1>
        <a:srgbClr val="B91E36"/>
      </a:accent1>
      <a:accent2>
        <a:srgbClr val="FFA400"/>
      </a:accent2>
      <a:accent3>
        <a:srgbClr val="EAEAE9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